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71.xml"/>
  <Override ContentType="application/vnd.openxmlformats-officedocument.presentationml.slideLayout+xml" PartName="/ppt/slideLayouts/slideLayout129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137.xml"/>
  <Override ContentType="application/vnd.openxmlformats-officedocument.presentationml.slideLayout+xml" PartName="/ppt/slideLayouts/slideLayout120.xml"/>
  <Override ContentType="application/vnd.openxmlformats-officedocument.presentationml.slideLayout+xml" PartName="/ppt/slideLayouts/slideLayout96.xml"/>
  <Override ContentType="application/vnd.openxmlformats-officedocument.presentationml.slideLayout+xml" PartName="/ppt/slideLayouts/slideLayout163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98.xml"/>
  <Override ContentType="application/vnd.openxmlformats-officedocument.presentationml.slideLayout+xml" PartName="/ppt/slideLayouts/slideLayout110.xml"/>
  <Override ContentType="application/vnd.openxmlformats-officedocument.presentationml.slideLayout+xml" PartName="/ppt/slideLayouts/slideLayout153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145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2.xml"/>
  <Override ContentType="application/vnd.openxmlformats-officedocument.presentationml.slideLayout+xml" PartName="/ppt/slideLayouts/slideLayout119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165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135.xml"/>
  <Override ContentType="application/vnd.openxmlformats-officedocument.presentationml.slideLayout+xml" PartName="/ppt/slideLayouts/slideLayout12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04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147.xml"/>
  <Override ContentType="application/vnd.openxmlformats-officedocument.presentationml.slideLayout+xml" PartName="/ppt/slideLayouts/slideLayout117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151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59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92.xml"/>
  <Override ContentType="application/vnd.openxmlformats-officedocument.presentationml.slideLayout+xml" PartName="/ppt/slideLayouts/slideLayout116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150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33.xml"/>
  <Override ContentType="application/vnd.openxmlformats-officedocument.presentationml.slideLayout+xml" PartName="/ppt/slideLayouts/slideLayout176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66.xml"/>
  <Override ContentType="application/vnd.openxmlformats-officedocument.presentationml.slideLayout+xml" PartName="/ppt/slideLayouts/slideLayout140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149.xml"/>
  <Override ContentType="application/vnd.openxmlformats-officedocument.presentationml.slideLayout+xml" PartName="/ppt/slideLayouts/slideLayout9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10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12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127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57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94.xml"/>
  <Override ContentType="application/vnd.openxmlformats-officedocument.presentationml.slideLayout+xml" PartName="/ppt/slideLayouts/slideLayout114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74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144.xml"/>
  <Override ContentType="application/vnd.openxmlformats-officedocument.presentationml.slideLayout+xml" PartName="/ppt/slideLayouts/slideLayout131.xml"/>
  <Override ContentType="application/vnd.openxmlformats-officedocument.presentationml.slideLayout+xml" PartName="/ppt/slideLayouts/slideLayout161.xml"/>
  <Override ContentType="application/vnd.openxmlformats-officedocument.presentationml.slideLayout+xml" PartName="/ppt/slideLayouts/slideLayout172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155.xml"/>
  <Override ContentType="application/vnd.openxmlformats-officedocument.presentationml.slideLayout+xml" PartName="/ppt/slideLayouts/slideLayout142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25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168.xml"/>
  <Override ContentType="application/vnd.openxmlformats-officedocument.presentationml.slideLayout+xml" PartName="/ppt/slideLayouts/slideLayout112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10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138.xml"/>
  <Override ContentType="application/vnd.openxmlformats-officedocument.presentationml.slideLayout+xml" PartName="/ppt/slideLayouts/slideLayout32.xml"/>
  <Override ContentType="application/vnd.openxmlformats-officedocument.presentationml.slideLayout+xml" PartName="/ppt/slideLayouts/slideLayout97.xml"/>
  <Override ContentType="application/vnd.openxmlformats-officedocument.presentationml.slideLayout+xml" PartName="/ppt/slideLayouts/slideLayout111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146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54.xml"/>
  <Override ContentType="application/vnd.openxmlformats-officedocument.presentationml.slideLayout+xml" PartName="/ppt/slideLayouts/slideLayout103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128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170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95.xml"/>
  <Override ContentType="application/vnd.openxmlformats-officedocument.presentationml.slideLayout+xml" PartName="/ppt/slideLayouts/slideLayout101.xml"/>
  <Override ContentType="application/vnd.openxmlformats-officedocument.presentationml.slideLayout+xml" PartName="/ppt/slideLayouts/slideLayout16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99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136.xml"/>
  <Override ContentType="application/vnd.openxmlformats-officedocument.presentationml.slideLayout+xml" PartName="/ppt/slideLayouts/slideLayout152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05.xml"/>
  <Override ContentType="application/vnd.openxmlformats-officedocument.presentationml.slideLayout+xml" PartName="/ppt/slideLayouts/slideLayout118.xml"/>
  <Override ContentType="application/vnd.openxmlformats-officedocument.presentationml.slideLayout+xml" PartName="/ppt/slideLayouts/slideLayout148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134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16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121.xml"/>
  <Override ContentType="application/vnd.openxmlformats-officedocument.presentationml.slideLayout+xml" PartName="/ppt/slideLayouts/slideLayout14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167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107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124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09.xml"/>
  <Override ContentType="application/vnd.openxmlformats-officedocument.presentationml.slideLayout+xml" PartName="/ppt/slideLayouts/slideLayout15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91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115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132.xml"/>
  <Override ContentType="application/vnd.openxmlformats-officedocument.presentationml.slideLayout+xml" PartName="/ppt/slideLayouts/slideLayout175.xml"/>
  <Override ContentType="application/vnd.openxmlformats-officedocument.presentationml.slideLayout+xml" PartName="/ppt/slideLayouts/slideLayout100.xml"/>
  <Override ContentType="application/vnd.openxmlformats-officedocument.presentationml.slideLayout+xml" PartName="/ppt/slideLayouts/slideLayout130.xml"/>
  <Override ContentType="application/vnd.openxmlformats-officedocument.presentationml.slideLayout+xml" PartName="/ppt/slideLayouts/slideLayout143.xml"/>
  <Override ContentType="application/vnd.openxmlformats-officedocument.presentationml.slideLayout+xml" PartName="/ppt/slideLayouts/slideLayout113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126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39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169.xml"/>
  <Override ContentType="application/vnd.openxmlformats-officedocument.presentationml.slideLayout+xml" PartName="/ppt/slideLayouts/slideLayout93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6.xml"/>
  <Override ContentType="application/vnd.openxmlformats-officedocument.presentationml.slideLayout+xml" PartName="/ppt/slideLayouts/slideLayout173.xml"/>
  <Override ContentType="application/vnd.openxmlformats-officedocument.presentationml.slideLayout+xml" PartName="/ppt/slideLayouts/slideLayout160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Master+xml" PartName="/ppt/slideMasters/slideMaster6.xml"/>
  <Override ContentType="application/vnd.openxmlformats-officedocument.presentationml.slideMaster+xml" PartName="/ppt/slideMasters/slideMaster5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7.xml"/>
  <Override ContentType="application/vnd.openxmlformats-officedocument.theme+xml" PartName="/ppt/theme/theme6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824" r:id="rId4"/>
    <p:sldMasterId id="2147483825" r:id="rId5"/>
    <p:sldMasterId id="2147483826" r:id="rId6"/>
    <p:sldMasterId id="2147483827" r:id="rId7"/>
    <p:sldMasterId id="2147483828" r:id="rId8"/>
    <p:sldMasterId id="2147483829" r:id="rId9"/>
  </p:sldMasterIdLst>
  <p:notesMasterIdLst>
    <p:notesMasterId r:id="rId10"/>
  </p:notesMasterIdLst>
  <p:sldIdLst>
    <p:sldId id="256" r:id="rId11"/>
    <p:sldId id="257" r:id="rId12"/>
    <p:sldId id="258" r:id="rId13"/>
    <p:sldId id="259" r:id="rId14"/>
    <p:sldId id="260" r:id="rId15"/>
    <p:sldId id="261" r:id="rId16"/>
    <p:sldId id="262" r:id="rId17"/>
    <p:sldId id="263" r:id="rId18"/>
    <p:sldId id="264" r:id="rId19"/>
    <p:sldId id="265" r:id="rId20"/>
    <p:sldId id="266" r:id="rId21"/>
    <p:sldId id="267" r:id="rId22"/>
    <p:sldId id="268" r:id="rId23"/>
    <p:sldId id="269" r:id="rId24"/>
    <p:sldId id="270" r:id="rId25"/>
    <p:sldId id="271" r:id="rId26"/>
    <p:sldId id="272" r:id="rId27"/>
  </p:sldIdLst>
  <p:sldSz cy="5143500" cx="9144000"/>
  <p:notesSz cx="6858000" cy="9144000"/>
  <p:embeddedFontLst>
    <p:embeddedFont>
      <p:font typeface="Bebas Neue"/>
      <p:regular r:id="rId28"/>
    </p:embeddedFont>
    <p:embeddedFont>
      <p:font typeface="Abel"/>
      <p:regular r:id="rId29"/>
    </p:embeddedFont>
    <p:embeddedFont>
      <p:font typeface="Unica One"/>
      <p:regular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0.xml"/><Relationship Id="rId22" Type="http://schemas.openxmlformats.org/officeDocument/2006/relationships/slide" Target="slides/slide12.xml"/><Relationship Id="rId21" Type="http://schemas.openxmlformats.org/officeDocument/2006/relationships/slide" Target="slides/slide11.xml"/><Relationship Id="rId24" Type="http://schemas.openxmlformats.org/officeDocument/2006/relationships/slide" Target="slides/slide14.xml"/><Relationship Id="rId23" Type="http://schemas.openxmlformats.org/officeDocument/2006/relationships/slide" Target="slides/slide13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26" Type="http://schemas.openxmlformats.org/officeDocument/2006/relationships/slide" Target="slides/slide16.xml"/><Relationship Id="rId25" Type="http://schemas.openxmlformats.org/officeDocument/2006/relationships/slide" Target="slides/slide15.xml"/><Relationship Id="rId28" Type="http://schemas.openxmlformats.org/officeDocument/2006/relationships/font" Target="fonts/BebasNeue-regular.fntdata"/><Relationship Id="rId27" Type="http://schemas.openxmlformats.org/officeDocument/2006/relationships/slide" Target="slides/slide17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29" Type="http://schemas.openxmlformats.org/officeDocument/2006/relationships/font" Target="fonts/Abel-regular.fntdata"/><Relationship Id="rId7" Type="http://schemas.openxmlformats.org/officeDocument/2006/relationships/slideMaster" Target="slideMasters/slideMaster4.xml"/><Relationship Id="rId8" Type="http://schemas.openxmlformats.org/officeDocument/2006/relationships/slideMaster" Target="slideMasters/slideMaster5.xml"/><Relationship Id="rId30" Type="http://schemas.openxmlformats.org/officeDocument/2006/relationships/font" Target="fonts/UnicaOne-regular.fntdata"/><Relationship Id="rId11" Type="http://schemas.openxmlformats.org/officeDocument/2006/relationships/slide" Target="slides/slide1.xml"/><Relationship Id="rId10" Type="http://schemas.openxmlformats.org/officeDocument/2006/relationships/notesMaster" Target="notesMasters/notesMaster1.xml"/><Relationship Id="rId13" Type="http://schemas.openxmlformats.org/officeDocument/2006/relationships/slide" Target="slides/slide3.xml"/><Relationship Id="rId12" Type="http://schemas.openxmlformats.org/officeDocument/2006/relationships/slide" Target="slides/slide2.xml"/><Relationship Id="rId15" Type="http://schemas.openxmlformats.org/officeDocument/2006/relationships/slide" Target="slides/slide5.xml"/><Relationship Id="rId14" Type="http://schemas.openxmlformats.org/officeDocument/2006/relationships/slide" Target="slides/slide4.xml"/><Relationship Id="rId17" Type="http://schemas.openxmlformats.org/officeDocument/2006/relationships/slide" Target="slides/slide7.xml"/><Relationship Id="rId16" Type="http://schemas.openxmlformats.org/officeDocument/2006/relationships/slide" Target="slides/slide6.xml"/><Relationship Id="rId19" Type="http://schemas.openxmlformats.org/officeDocument/2006/relationships/slide" Target="slides/slide9.xml"/><Relationship Id="rId18" Type="http://schemas.openxmlformats.org/officeDocument/2006/relationships/slide" Target="slides/slide8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rive.google.com/file/d/1bwD5UGjbxDOZFu6ypyTL-kzScHJ56pTh/view?usp=sharing" TargetMode="Externa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cl.cam.ac.uk/~ey204/teaching/ACS/R244_2018_2019/papers/Kraska_SIGMOD_2018.pdf" TargetMode="Externa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cl.cam.ac.uk/~ey204/teaching/ACS/R244_2018_2019/papers/Kraska_SIGMOD_2018.pdf" TargetMode="Externa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youtube.com/watch?v=ueNT-w7Oluw" TargetMode="Externa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cs.stackexchange.com/q/75416" TargetMode="Externa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8" name="Shape 1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9" name="Google Shape;1379;g173906ce776_0_3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0" name="Google Shape;1380;g173906ce776_0_3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8" name="Shape 1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9" name="Google Shape;1459;g173906ce776_0_23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0" name="Google Shape;1460;g173906ce776_0_23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nica One"/>
                <a:ea typeface="Unica One"/>
                <a:cs typeface="Unica One"/>
                <a:sym typeface="Unica One"/>
              </a:rPr>
              <a:t>Shameless Plug if you want to learn more: </a:t>
            </a:r>
            <a:r>
              <a:rPr lang="en" u="sng">
                <a:solidFill>
                  <a:schemeClr val="hlink"/>
                </a:solidFill>
                <a:latin typeface="Unica One"/>
                <a:ea typeface="Unica One"/>
                <a:cs typeface="Unica One"/>
                <a:sym typeface="Unica One"/>
                <a:hlinkClick r:id="rId2"/>
              </a:rPr>
              <a:t>https://drive.google.com/file/d/1bwD5UGjbxDOZFu6ypyTL-kzScHJ56pTh/view?usp=sharing</a:t>
            </a:r>
            <a:endParaRPr>
              <a:latin typeface="Unica One"/>
              <a:ea typeface="Unica One"/>
              <a:cs typeface="Unica One"/>
              <a:sym typeface="Unica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nica One"/>
              <a:ea typeface="Unica One"/>
              <a:cs typeface="Unica One"/>
              <a:sym typeface="Unica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nica One"/>
              <a:ea typeface="Unica One"/>
              <a:cs typeface="Unica One"/>
              <a:sym typeface="Unica One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7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8" name="Google Shape;1468;g173906ce776_0_23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9" name="Google Shape;1469;g173906ce776_0_23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Unica One"/>
                <a:ea typeface="Unica One"/>
                <a:cs typeface="Unica One"/>
                <a:sym typeface="Unica One"/>
              </a:rPr>
              <a:t>CHECK OUT THIS PAPER, IT IS AMAZING: </a:t>
            </a:r>
            <a:r>
              <a:rPr b="1" lang="en" sz="2000" u="sng">
                <a:solidFill>
                  <a:schemeClr val="hlink"/>
                </a:solidFill>
                <a:latin typeface="Unica One"/>
                <a:ea typeface="Unica One"/>
                <a:cs typeface="Unica One"/>
                <a:sym typeface="Unica One"/>
                <a:hlinkClick r:id="rId2"/>
              </a:rPr>
              <a:t>https://www.cl.cam.ac.uk/~ey204/teaching/ACS/R244_2018_2019/papers/Kraska_SIGMOD_2018.pdf</a:t>
            </a:r>
            <a:endParaRPr b="1" sz="2000">
              <a:latin typeface="Unica One"/>
              <a:ea typeface="Unica One"/>
              <a:cs typeface="Unica One"/>
              <a:sym typeface="Unica One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6" name="Shape 1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7" name="Google Shape;1477;g173906ce776_0_23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8" name="Google Shape;1478;g173906ce776_0_23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2" name="Shape 1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3" name="Google Shape;1483;g173986aa48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4" name="Google Shape;1484;g173986aa48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Unica One"/>
                <a:ea typeface="Unica One"/>
                <a:cs typeface="Unica One"/>
                <a:sym typeface="Unica One"/>
              </a:rPr>
              <a:t>CHECK OUT THIS PAPER, IT IS AMAZING: </a:t>
            </a:r>
            <a:r>
              <a:rPr b="1" lang="en" sz="2000" u="sng">
                <a:solidFill>
                  <a:schemeClr val="hlink"/>
                </a:solidFill>
                <a:latin typeface="Unica One"/>
                <a:ea typeface="Unica One"/>
                <a:cs typeface="Unica One"/>
                <a:sym typeface="Unica One"/>
                <a:hlinkClick r:id="rId2"/>
              </a:rPr>
              <a:t>https://www.cl.cam.ac.uk/~ey204/teaching/ACS/R244_2018_2019/papers/Kraska_SIGMOD_2018.pdf</a:t>
            </a:r>
            <a:endParaRPr b="1" sz="2000">
              <a:latin typeface="Unica One"/>
              <a:ea typeface="Unica One"/>
              <a:cs typeface="Unica One"/>
              <a:sym typeface="Unica One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2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Google Shape;1493;g173986aa48b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4" name="Google Shape;1494;g173986aa48b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latin typeface="Unica One"/>
              <a:ea typeface="Unica One"/>
              <a:cs typeface="Unica One"/>
              <a:sym typeface="Unica One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2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3" name="Google Shape;1503;g173986aa48b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4" name="Google Shape;1504;g173986aa48b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 u="sng">
                <a:solidFill>
                  <a:schemeClr val="hlink"/>
                </a:solidFill>
                <a:latin typeface="Unica One"/>
                <a:ea typeface="Unica One"/>
                <a:cs typeface="Unica One"/>
                <a:sym typeface="Unica One"/>
                <a:hlinkClick r:id="rId2"/>
              </a:rPr>
              <a:t>https://www.youtube.com/watch?v=ueNT-w7Oluw</a:t>
            </a:r>
            <a:endParaRPr b="1" sz="2000">
              <a:latin typeface="Unica One"/>
              <a:ea typeface="Unica One"/>
              <a:cs typeface="Unica One"/>
              <a:sym typeface="Unica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latin typeface="Unica One"/>
              <a:ea typeface="Unica One"/>
              <a:cs typeface="Unica One"/>
              <a:sym typeface="Unica One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2" name="Shape 1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3" name="Google Shape;1513;g173986aa48b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4" name="Google Shape;1514;g173986aa48b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latin typeface="Unica One"/>
              <a:ea typeface="Unica One"/>
              <a:cs typeface="Unica One"/>
              <a:sym typeface="Unica One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1" name="Shape 1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2" name="Google Shape;1522;g175ddd10dc6_0_2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3" name="Google Shape;1523;g175ddd10dc6_0_2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8" name="Shape 1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9" name="Google Shape;1389;g173906ce776_0_3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0" name="Google Shape;1390;g173906ce776_0_3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7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8" name="Google Shape;1398;g173906ce776_0_14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9" name="Google Shape;1399;g173906ce776_0_14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1" name="Shape 1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2" name="Google Shape;1412;g173906ce776_0_9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3" name="Google Shape;1413;g173906ce776_0_9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7" name="Shape 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8" name="Google Shape;1418;g173906ce776_0_20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9" name="Google Shape;1419;g173906ce776_0_20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nica One"/>
              <a:ea typeface="Unica One"/>
              <a:cs typeface="Unica One"/>
              <a:sym typeface="Unica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nica One"/>
              <a:ea typeface="Unica One"/>
              <a:cs typeface="Unica One"/>
              <a:sym typeface="Unica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nica One"/>
              <a:ea typeface="Unica One"/>
              <a:cs typeface="Unica One"/>
              <a:sym typeface="Unica One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g173906ce776_0_23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7" name="Google Shape;1427;g173906ce776_0_23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nica One"/>
              <a:ea typeface="Unica One"/>
              <a:cs typeface="Unica One"/>
              <a:sym typeface="Unica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nica One"/>
              <a:ea typeface="Unica One"/>
              <a:cs typeface="Unica One"/>
              <a:sym typeface="Unica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nica One"/>
              <a:ea typeface="Unica One"/>
              <a:cs typeface="Unica One"/>
              <a:sym typeface="Unica One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3" name="Shape 1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" name="Google Shape;1434;g173906ce776_0_23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5" name="Google Shape;1435;g173906ce776_0_23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nica One"/>
              <a:ea typeface="Unica One"/>
              <a:cs typeface="Unica One"/>
              <a:sym typeface="Unica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nica One"/>
              <a:ea typeface="Unica One"/>
              <a:cs typeface="Unica One"/>
              <a:sym typeface="Unica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nica One"/>
              <a:ea typeface="Unica One"/>
              <a:cs typeface="Unica One"/>
              <a:sym typeface="Unica One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2" name="Shape 1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" name="Google Shape;1443;g173906ce776_0_23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4" name="Google Shape;1444;g173906ce776_0_23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nica One"/>
                <a:ea typeface="Unica One"/>
                <a:cs typeface="Unica One"/>
                <a:sym typeface="Unica One"/>
              </a:rPr>
              <a:t>Great stack overflow post that goes into the details about how trees are stored in memory! </a:t>
            </a:r>
            <a:r>
              <a:rPr lang="en" u="sng">
                <a:solidFill>
                  <a:schemeClr val="hlink"/>
                </a:solidFill>
                <a:latin typeface="Unica One"/>
                <a:ea typeface="Unica One"/>
                <a:cs typeface="Unica One"/>
                <a:sym typeface="Unica One"/>
                <a:hlinkClick r:id="rId2"/>
              </a:rPr>
              <a:t>https://cs.stackexchange.com/q/75416</a:t>
            </a:r>
            <a:endParaRPr>
              <a:latin typeface="Unica One"/>
              <a:ea typeface="Unica One"/>
              <a:cs typeface="Unica One"/>
              <a:sym typeface="Unica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nica One"/>
              <a:ea typeface="Unica One"/>
              <a:cs typeface="Unica One"/>
              <a:sym typeface="Unica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nica One"/>
              <a:ea typeface="Unica One"/>
              <a:cs typeface="Unica One"/>
              <a:sym typeface="Unica One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2" name="Shape 1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3" name="Google Shape;1453;g173906ce776_0_23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4" name="Google Shape;1454;g173906ce776_0_23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10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1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1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6" name="Google Shape;756;p104"/>
          <p:cNvGrpSpPr/>
          <p:nvPr/>
        </p:nvGrpSpPr>
        <p:grpSpPr>
          <a:xfrm>
            <a:off x="364175" y="356775"/>
            <a:ext cx="8415025" cy="4430025"/>
            <a:chOff x="364175" y="356775"/>
            <a:chExt cx="8415025" cy="4430025"/>
          </a:xfrm>
        </p:grpSpPr>
        <p:sp>
          <p:nvSpPr>
            <p:cNvPr id="757" name="Google Shape;757;p104"/>
            <p:cNvSpPr/>
            <p:nvPr/>
          </p:nvSpPr>
          <p:spPr>
            <a:xfrm>
              <a:off x="364200" y="3870900"/>
              <a:ext cx="8415000" cy="915900"/>
            </a:xfrm>
            <a:prstGeom prst="roundRect">
              <a:avLst>
                <a:gd fmla="val 19466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104"/>
            <p:cNvSpPr/>
            <p:nvPr/>
          </p:nvSpPr>
          <p:spPr>
            <a:xfrm>
              <a:off x="364175" y="356775"/>
              <a:ext cx="8415000" cy="3321000"/>
            </a:xfrm>
            <a:prstGeom prst="roundRect">
              <a:avLst>
                <a:gd fmla="val 4738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59" name="Google Shape;759;p104"/>
          <p:cNvSpPr txBox="1"/>
          <p:nvPr>
            <p:ph type="title"/>
          </p:nvPr>
        </p:nvSpPr>
        <p:spPr>
          <a:xfrm>
            <a:off x="2289738" y="4071600"/>
            <a:ext cx="4563900" cy="53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60" name="Google Shape;760;p104"/>
          <p:cNvSpPr txBox="1"/>
          <p:nvPr>
            <p:ph idx="1" type="subTitle"/>
          </p:nvPr>
        </p:nvSpPr>
        <p:spPr>
          <a:xfrm>
            <a:off x="2289925" y="1034850"/>
            <a:ext cx="4563900" cy="19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Screen">
  <p:cSld name="BLANK_1_1_1"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105"/>
          <p:cNvSpPr/>
          <p:nvPr/>
        </p:nvSpPr>
        <p:spPr>
          <a:xfrm>
            <a:off x="364200" y="3573225"/>
            <a:ext cx="8415000" cy="1213500"/>
          </a:xfrm>
          <a:prstGeom prst="roundRect">
            <a:avLst>
              <a:gd fmla="val 19466" name="adj"/>
            </a:avLst>
          </a:prstGeom>
          <a:solidFill>
            <a:schemeClr val="lt1"/>
          </a:solidFill>
          <a:ln>
            <a:noFill/>
          </a:ln>
          <a:effectLst>
            <a:outerShdw blurRad="314325" rotWithShape="0" algn="bl" dir="3420000" dist="114300">
              <a:srgbClr val="000000">
                <a:alpha val="3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3" name="Google Shape;763;p105"/>
          <p:cNvSpPr/>
          <p:nvPr/>
        </p:nvSpPr>
        <p:spPr>
          <a:xfrm>
            <a:off x="364175" y="356775"/>
            <a:ext cx="8415000" cy="2937300"/>
          </a:xfrm>
          <a:prstGeom prst="roundRect">
            <a:avLst>
              <a:gd fmla="val 4738" name="adj"/>
            </a:avLst>
          </a:prstGeom>
          <a:solidFill>
            <a:schemeClr val="lt1"/>
          </a:solidFill>
          <a:ln>
            <a:noFill/>
          </a:ln>
          <a:effectLst>
            <a:outerShdw blurRad="314325" rotWithShape="0" algn="bl" dir="3420000" dist="114300">
              <a:srgbClr val="000000">
                <a:alpha val="3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4" name="Google Shape;764;p105"/>
          <p:cNvSpPr txBox="1"/>
          <p:nvPr>
            <p:ph type="title"/>
          </p:nvPr>
        </p:nvSpPr>
        <p:spPr>
          <a:xfrm>
            <a:off x="2290038" y="3827627"/>
            <a:ext cx="4563900" cy="70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65" name="Google Shape;765;p105"/>
          <p:cNvSpPr txBox="1"/>
          <p:nvPr>
            <p:ph idx="1" type="subTitle"/>
          </p:nvPr>
        </p:nvSpPr>
        <p:spPr>
          <a:xfrm>
            <a:off x="2290050" y="839325"/>
            <a:ext cx="4563900" cy="19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BLANK_1_1_1_1_2"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106"/>
          <p:cNvSpPr/>
          <p:nvPr/>
        </p:nvSpPr>
        <p:spPr>
          <a:xfrm>
            <a:off x="364225" y="1139600"/>
            <a:ext cx="4098900" cy="2282700"/>
          </a:xfrm>
          <a:prstGeom prst="roundRect">
            <a:avLst>
              <a:gd fmla="val 8973" name="adj"/>
            </a:avLst>
          </a:prstGeom>
          <a:solidFill>
            <a:schemeClr val="lt1"/>
          </a:solidFill>
          <a:ln>
            <a:noFill/>
          </a:ln>
          <a:effectLst>
            <a:outerShdw blurRad="314325" rotWithShape="0" algn="bl" dir="3420000" dist="114300">
              <a:srgbClr val="000000">
                <a:alpha val="3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8" name="Google Shape;768;p106"/>
          <p:cNvSpPr/>
          <p:nvPr/>
        </p:nvSpPr>
        <p:spPr>
          <a:xfrm>
            <a:off x="4680925" y="1139600"/>
            <a:ext cx="4098900" cy="2282700"/>
          </a:xfrm>
          <a:prstGeom prst="roundRect">
            <a:avLst>
              <a:gd fmla="val 7255" name="adj"/>
            </a:avLst>
          </a:prstGeom>
          <a:solidFill>
            <a:schemeClr val="lt1"/>
          </a:solidFill>
          <a:ln>
            <a:noFill/>
          </a:ln>
          <a:effectLst>
            <a:outerShdw blurRad="314325" rotWithShape="0" algn="bl" dir="3420000" dist="114300">
              <a:srgbClr val="000000">
                <a:alpha val="3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9" name="Google Shape;769;p106"/>
          <p:cNvSpPr/>
          <p:nvPr/>
        </p:nvSpPr>
        <p:spPr>
          <a:xfrm>
            <a:off x="364223" y="356774"/>
            <a:ext cx="8415900" cy="589800"/>
          </a:xfrm>
          <a:prstGeom prst="roundRect">
            <a:avLst>
              <a:gd fmla="val 27101" name="adj"/>
            </a:avLst>
          </a:prstGeom>
          <a:solidFill>
            <a:schemeClr val="lt1"/>
          </a:solidFill>
          <a:ln>
            <a:noFill/>
          </a:ln>
          <a:effectLst>
            <a:outerShdw blurRad="314325" rotWithShape="0" algn="bl" dir="3420000" dist="114300">
              <a:srgbClr val="000000">
                <a:alpha val="3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0" name="Google Shape;770;p106"/>
          <p:cNvSpPr txBox="1"/>
          <p:nvPr>
            <p:ph idx="1" type="subTitle"/>
          </p:nvPr>
        </p:nvSpPr>
        <p:spPr>
          <a:xfrm>
            <a:off x="720000" y="2021325"/>
            <a:ext cx="3403200" cy="10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71" name="Google Shape;771;p106"/>
          <p:cNvSpPr txBox="1"/>
          <p:nvPr>
            <p:ph idx="2" type="subTitle"/>
          </p:nvPr>
        </p:nvSpPr>
        <p:spPr>
          <a:xfrm>
            <a:off x="5028775" y="2021325"/>
            <a:ext cx="3403200" cy="10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72" name="Google Shape;772;p106"/>
          <p:cNvSpPr txBox="1"/>
          <p:nvPr>
            <p:ph type="title"/>
          </p:nvPr>
        </p:nvSpPr>
        <p:spPr>
          <a:xfrm>
            <a:off x="720000" y="1534375"/>
            <a:ext cx="34032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73" name="Google Shape;773;p106"/>
          <p:cNvSpPr txBox="1"/>
          <p:nvPr>
            <p:ph idx="3" type="title"/>
          </p:nvPr>
        </p:nvSpPr>
        <p:spPr>
          <a:xfrm>
            <a:off x="5028775" y="1534375"/>
            <a:ext cx="34032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74" name="Google Shape;774;p106"/>
          <p:cNvSpPr txBox="1"/>
          <p:nvPr>
            <p:ph idx="4" type="title"/>
          </p:nvPr>
        </p:nvSpPr>
        <p:spPr>
          <a:xfrm>
            <a:off x="720000" y="365302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75" name="Google Shape;775;p106"/>
          <p:cNvSpPr/>
          <p:nvPr/>
        </p:nvSpPr>
        <p:spPr>
          <a:xfrm>
            <a:off x="364225" y="3615375"/>
            <a:ext cx="4098900" cy="1171500"/>
          </a:xfrm>
          <a:prstGeom prst="roundRect">
            <a:avLst>
              <a:gd fmla="val 16381" name="adj"/>
            </a:avLst>
          </a:prstGeom>
          <a:solidFill>
            <a:schemeClr val="lt1"/>
          </a:solidFill>
          <a:ln>
            <a:noFill/>
          </a:ln>
          <a:effectLst>
            <a:outerShdw blurRad="314325" rotWithShape="0" algn="bl" dir="3420000" dist="114300">
              <a:srgbClr val="000000">
                <a:alpha val="3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6" name="Google Shape;776;p106"/>
          <p:cNvSpPr/>
          <p:nvPr/>
        </p:nvSpPr>
        <p:spPr>
          <a:xfrm>
            <a:off x="4680925" y="3615375"/>
            <a:ext cx="4098900" cy="1171500"/>
          </a:xfrm>
          <a:prstGeom prst="roundRect">
            <a:avLst>
              <a:gd fmla="val 13069" name="adj"/>
            </a:avLst>
          </a:prstGeom>
          <a:solidFill>
            <a:schemeClr val="lt1"/>
          </a:solidFill>
          <a:ln>
            <a:noFill/>
          </a:ln>
          <a:effectLst>
            <a:outerShdw blurRad="314325" rotWithShape="0" algn="bl" dir="3420000" dist="114300">
              <a:srgbClr val="000000">
                <a:alpha val="3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3">
  <p:cSld name="BLANK_1_1_1_1_2_1"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p107"/>
          <p:cNvSpPr/>
          <p:nvPr/>
        </p:nvSpPr>
        <p:spPr>
          <a:xfrm>
            <a:off x="364225" y="1139775"/>
            <a:ext cx="4098900" cy="3647100"/>
          </a:xfrm>
          <a:prstGeom prst="roundRect">
            <a:avLst>
              <a:gd fmla="val 6171" name="adj"/>
            </a:avLst>
          </a:prstGeom>
          <a:solidFill>
            <a:schemeClr val="lt1"/>
          </a:solidFill>
          <a:ln>
            <a:noFill/>
          </a:ln>
          <a:effectLst>
            <a:outerShdw blurRad="314325" rotWithShape="0" algn="bl" dir="3420000" dist="114300">
              <a:srgbClr val="000000">
                <a:alpha val="3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9" name="Google Shape;779;p107"/>
          <p:cNvSpPr/>
          <p:nvPr/>
        </p:nvSpPr>
        <p:spPr>
          <a:xfrm>
            <a:off x="4680925" y="1139775"/>
            <a:ext cx="4098900" cy="3647100"/>
          </a:xfrm>
          <a:prstGeom prst="roundRect">
            <a:avLst>
              <a:gd fmla="val 5928" name="adj"/>
            </a:avLst>
          </a:prstGeom>
          <a:solidFill>
            <a:schemeClr val="lt1"/>
          </a:solidFill>
          <a:ln>
            <a:noFill/>
          </a:ln>
          <a:effectLst>
            <a:outerShdw blurRad="314325" rotWithShape="0" algn="bl" dir="3420000" dist="114300">
              <a:srgbClr val="000000">
                <a:alpha val="3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0" name="Google Shape;780;p107"/>
          <p:cNvSpPr/>
          <p:nvPr/>
        </p:nvSpPr>
        <p:spPr>
          <a:xfrm>
            <a:off x="364223" y="356774"/>
            <a:ext cx="8415900" cy="589800"/>
          </a:xfrm>
          <a:prstGeom prst="roundRect">
            <a:avLst>
              <a:gd fmla="val 27101" name="adj"/>
            </a:avLst>
          </a:prstGeom>
          <a:solidFill>
            <a:schemeClr val="lt1"/>
          </a:solidFill>
          <a:ln>
            <a:noFill/>
          </a:ln>
          <a:effectLst>
            <a:outerShdw blurRad="314325" rotWithShape="0" algn="bl" dir="3420000" dist="114300">
              <a:srgbClr val="000000">
                <a:alpha val="3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1" name="Google Shape;781;p107"/>
          <p:cNvSpPr txBox="1"/>
          <p:nvPr>
            <p:ph idx="1" type="subTitle"/>
          </p:nvPr>
        </p:nvSpPr>
        <p:spPr>
          <a:xfrm>
            <a:off x="720000" y="3799200"/>
            <a:ext cx="3403200" cy="80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82" name="Google Shape;782;p107"/>
          <p:cNvSpPr txBox="1"/>
          <p:nvPr>
            <p:ph idx="2" type="subTitle"/>
          </p:nvPr>
        </p:nvSpPr>
        <p:spPr>
          <a:xfrm>
            <a:off x="5028775" y="3799200"/>
            <a:ext cx="3403200" cy="80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83" name="Google Shape;783;p107"/>
          <p:cNvSpPr txBox="1"/>
          <p:nvPr>
            <p:ph type="title"/>
          </p:nvPr>
        </p:nvSpPr>
        <p:spPr>
          <a:xfrm>
            <a:off x="720000" y="3403200"/>
            <a:ext cx="34032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84" name="Google Shape;784;p107"/>
          <p:cNvSpPr txBox="1"/>
          <p:nvPr>
            <p:ph idx="3" type="title"/>
          </p:nvPr>
        </p:nvSpPr>
        <p:spPr>
          <a:xfrm>
            <a:off x="5028775" y="3403200"/>
            <a:ext cx="34032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85" name="Google Shape;785;p107"/>
          <p:cNvSpPr txBox="1"/>
          <p:nvPr>
            <p:ph idx="4" type="title"/>
          </p:nvPr>
        </p:nvSpPr>
        <p:spPr>
          <a:xfrm>
            <a:off x="720000" y="365302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BLANK_1_1_1_2"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7" name="Google Shape;787;p108"/>
          <p:cNvGrpSpPr/>
          <p:nvPr/>
        </p:nvGrpSpPr>
        <p:grpSpPr>
          <a:xfrm>
            <a:off x="364200" y="356774"/>
            <a:ext cx="8415923" cy="4429926"/>
            <a:chOff x="364200" y="356774"/>
            <a:chExt cx="8415923" cy="4429926"/>
          </a:xfrm>
        </p:grpSpPr>
        <p:sp>
          <p:nvSpPr>
            <p:cNvPr id="788" name="Google Shape;788;p108"/>
            <p:cNvSpPr/>
            <p:nvPr/>
          </p:nvSpPr>
          <p:spPr>
            <a:xfrm>
              <a:off x="364223" y="356774"/>
              <a:ext cx="8415900" cy="589800"/>
            </a:xfrm>
            <a:prstGeom prst="roundRect">
              <a:avLst>
                <a:gd fmla="val 27101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108"/>
            <p:cNvSpPr/>
            <p:nvPr/>
          </p:nvSpPr>
          <p:spPr>
            <a:xfrm>
              <a:off x="364200" y="1139600"/>
              <a:ext cx="2637900" cy="3647100"/>
            </a:xfrm>
            <a:prstGeom prst="roundRect">
              <a:avLst>
                <a:gd fmla="val 6863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108"/>
            <p:cNvSpPr/>
            <p:nvPr/>
          </p:nvSpPr>
          <p:spPr>
            <a:xfrm>
              <a:off x="3198075" y="1139600"/>
              <a:ext cx="2643300" cy="3647100"/>
            </a:xfrm>
            <a:prstGeom prst="roundRect">
              <a:avLst>
                <a:gd fmla="val 6863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108"/>
            <p:cNvSpPr/>
            <p:nvPr/>
          </p:nvSpPr>
          <p:spPr>
            <a:xfrm>
              <a:off x="6034600" y="1139600"/>
              <a:ext cx="2744700" cy="3647100"/>
            </a:xfrm>
            <a:prstGeom prst="roundRect">
              <a:avLst>
                <a:gd fmla="val 6863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92" name="Google Shape;792;p108"/>
          <p:cNvSpPr txBox="1"/>
          <p:nvPr>
            <p:ph type="title"/>
          </p:nvPr>
        </p:nvSpPr>
        <p:spPr>
          <a:xfrm>
            <a:off x="720000" y="2465775"/>
            <a:ext cx="1909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93" name="Google Shape;793;p108"/>
          <p:cNvSpPr txBox="1"/>
          <p:nvPr>
            <p:ph idx="1" type="subTitle"/>
          </p:nvPr>
        </p:nvSpPr>
        <p:spPr>
          <a:xfrm>
            <a:off x="720000" y="2993475"/>
            <a:ext cx="1909500" cy="12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94" name="Google Shape;794;p108"/>
          <p:cNvSpPr txBox="1"/>
          <p:nvPr>
            <p:ph idx="2" type="title"/>
          </p:nvPr>
        </p:nvSpPr>
        <p:spPr>
          <a:xfrm>
            <a:off x="720000" y="365302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95" name="Google Shape;795;p108"/>
          <p:cNvSpPr txBox="1"/>
          <p:nvPr>
            <p:ph idx="3" type="title"/>
          </p:nvPr>
        </p:nvSpPr>
        <p:spPr>
          <a:xfrm>
            <a:off x="3617250" y="2465775"/>
            <a:ext cx="1909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96" name="Google Shape;796;p108"/>
          <p:cNvSpPr txBox="1"/>
          <p:nvPr>
            <p:ph idx="4" type="subTitle"/>
          </p:nvPr>
        </p:nvSpPr>
        <p:spPr>
          <a:xfrm>
            <a:off x="3617250" y="2993475"/>
            <a:ext cx="1909500" cy="12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97" name="Google Shape;797;p108"/>
          <p:cNvSpPr txBox="1"/>
          <p:nvPr>
            <p:ph idx="5" type="title"/>
          </p:nvPr>
        </p:nvSpPr>
        <p:spPr>
          <a:xfrm>
            <a:off x="6514500" y="2465775"/>
            <a:ext cx="1909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98" name="Google Shape;798;p108"/>
          <p:cNvSpPr txBox="1"/>
          <p:nvPr>
            <p:ph idx="6" type="subTitle"/>
          </p:nvPr>
        </p:nvSpPr>
        <p:spPr>
          <a:xfrm>
            <a:off x="6514500" y="2993475"/>
            <a:ext cx="1909500" cy="12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1_1_1_1"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0" name="Google Shape;800;p109"/>
          <p:cNvGrpSpPr/>
          <p:nvPr/>
        </p:nvGrpSpPr>
        <p:grpSpPr>
          <a:xfrm>
            <a:off x="364223" y="356774"/>
            <a:ext cx="8415900" cy="4429801"/>
            <a:chOff x="364223" y="356774"/>
            <a:chExt cx="8415900" cy="4429801"/>
          </a:xfrm>
        </p:grpSpPr>
        <p:sp>
          <p:nvSpPr>
            <p:cNvPr id="801" name="Google Shape;801;p109"/>
            <p:cNvSpPr/>
            <p:nvPr/>
          </p:nvSpPr>
          <p:spPr>
            <a:xfrm>
              <a:off x="364225" y="1141575"/>
              <a:ext cx="4098900" cy="1718400"/>
            </a:xfrm>
            <a:prstGeom prst="roundRect">
              <a:avLst>
                <a:gd fmla="val 10055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109"/>
            <p:cNvSpPr/>
            <p:nvPr/>
          </p:nvSpPr>
          <p:spPr>
            <a:xfrm>
              <a:off x="4681075" y="1141575"/>
              <a:ext cx="4098900" cy="1718400"/>
            </a:xfrm>
            <a:prstGeom prst="roundRect">
              <a:avLst>
                <a:gd fmla="val 10055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109"/>
            <p:cNvSpPr/>
            <p:nvPr/>
          </p:nvSpPr>
          <p:spPr>
            <a:xfrm>
              <a:off x="364225" y="3052275"/>
              <a:ext cx="4098900" cy="1734300"/>
            </a:xfrm>
            <a:prstGeom prst="roundRect">
              <a:avLst>
                <a:gd fmla="val 10055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109"/>
            <p:cNvSpPr/>
            <p:nvPr/>
          </p:nvSpPr>
          <p:spPr>
            <a:xfrm>
              <a:off x="4681075" y="3052275"/>
              <a:ext cx="4098900" cy="1734300"/>
            </a:xfrm>
            <a:prstGeom prst="roundRect">
              <a:avLst>
                <a:gd fmla="val 10055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109"/>
            <p:cNvSpPr/>
            <p:nvPr/>
          </p:nvSpPr>
          <p:spPr>
            <a:xfrm>
              <a:off x="364223" y="356774"/>
              <a:ext cx="8415900" cy="589800"/>
            </a:xfrm>
            <a:prstGeom prst="roundRect">
              <a:avLst>
                <a:gd fmla="val 27101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06" name="Google Shape;806;p109"/>
          <p:cNvSpPr txBox="1"/>
          <p:nvPr>
            <p:ph type="title"/>
          </p:nvPr>
        </p:nvSpPr>
        <p:spPr>
          <a:xfrm>
            <a:off x="1387277" y="1473800"/>
            <a:ext cx="27408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07" name="Google Shape;807;p109"/>
          <p:cNvSpPr txBox="1"/>
          <p:nvPr>
            <p:ph idx="1" type="subTitle"/>
          </p:nvPr>
        </p:nvSpPr>
        <p:spPr>
          <a:xfrm>
            <a:off x="1387275" y="1883200"/>
            <a:ext cx="2740800" cy="50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08" name="Google Shape;808;p109"/>
          <p:cNvSpPr txBox="1"/>
          <p:nvPr>
            <p:ph idx="2" type="title"/>
          </p:nvPr>
        </p:nvSpPr>
        <p:spPr>
          <a:xfrm>
            <a:off x="1387277" y="3409550"/>
            <a:ext cx="27408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09" name="Google Shape;809;p109"/>
          <p:cNvSpPr txBox="1"/>
          <p:nvPr>
            <p:ph idx="3" type="subTitle"/>
          </p:nvPr>
        </p:nvSpPr>
        <p:spPr>
          <a:xfrm>
            <a:off x="1387275" y="3818950"/>
            <a:ext cx="2740800" cy="5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10" name="Google Shape;810;p109"/>
          <p:cNvSpPr txBox="1"/>
          <p:nvPr>
            <p:ph idx="4" type="title"/>
          </p:nvPr>
        </p:nvSpPr>
        <p:spPr>
          <a:xfrm>
            <a:off x="5683202" y="1473800"/>
            <a:ext cx="27408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11" name="Google Shape;811;p109"/>
          <p:cNvSpPr txBox="1"/>
          <p:nvPr>
            <p:ph idx="5" type="subTitle"/>
          </p:nvPr>
        </p:nvSpPr>
        <p:spPr>
          <a:xfrm>
            <a:off x="5683200" y="1938859"/>
            <a:ext cx="2740800" cy="50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12" name="Google Shape;812;p109"/>
          <p:cNvSpPr txBox="1"/>
          <p:nvPr>
            <p:ph idx="6" type="title"/>
          </p:nvPr>
        </p:nvSpPr>
        <p:spPr>
          <a:xfrm>
            <a:off x="5683202" y="3409550"/>
            <a:ext cx="27408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13" name="Google Shape;813;p109"/>
          <p:cNvSpPr txBox="1"/>
          <p:nvPr>
            <p:ph idx="7" type="subTitle"/>
          </p:nvPr>
        </p:nvSpPr>
        <p:spPr>
          <a:xfrm>
            <a:off x="5683200" y="3818950"/>
            <a:ext cx="2740800" cy="5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14" name="Google Shape;814;p109"/>
          <p:cNvSpPr txBox="1"/>
          <p:nvPr>
            <p:ph idx="8" type="title"/>
          </p:nvPr>
        </p:nvSpPr>
        <p:spPr>
          <a:xfrm>
            <a:off x="720000" y="365302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BLANK_1_1_1_1_1">
    <p:spTree>
      <p:nvGrpSpPr>
        <p:cNvPr id="815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6" name="Google Shape;816;p110"/>
          <p:cNvGrpSpPr/>
          <p:nvPr/>
        </p:nvGrpSpPr>
        <p:grpSpPr>
          <a:xfrm>
            <a:off x="364200" y="356774"/>
            <a:ext cx="8415923" cy="4429931"/>
            <a:chOff x="364200" y="356774"/>
            <a:chExt cx="8415923" cy="4429931"/>
          </a:xfrm>
        </p:grpSpPr>
        <p:sp>
          <p:nvSpPr>
            <p:cNvPr id="817" name="Google Shape;817;p110"/>
            <p:cNvSpPr/>
            <p:nvPr/>
          </p:nvSpPr>
          <p:spPr>
            <a:xfrm>
              <a:off x="364200" y="3052404"/>
              <a:ext cx="2640600" cy="1734300"/>
            </a:xfrm>
            <a:prstGeom prst="roundRect">
              <a:avLst>
                <a:gd fmla="val 11066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110"/>
            <p:cNvSpPr/>
            <p:nvPr/>
          </p:nvSpPr>
          <p:spPr>
            <a:xfrm>
              <a:off x="3198075" y="3052400"/>
              <a:ext cx="2643300" cy="1734300"/>
            </a:xfrm>
            <a:prstGeom prst="roundRect">
              <a:avLst>
                <a:gd fmla="val 10462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110"/>
            <p:cNvSpPr/>
            <p:nvPr/>
          </p:nvSpPr>
          <p:spPr>
            <a:xfrm>
              <a:off x="6034300" y="3052404"/>
              <a:ext cx="2744700" cy="1734300"/>
            </a:xfrm>
            <a:prstGeom prst="roundRect">
              <a:avLst>
                <a:gd fmla="val 10957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110"/>
            <p:cNvSpPr/>
            <p:nvPr/>
          </p:nvSpPr>
          <p:spPr>
            <a:xfrm>
              <a:off x="364223" y="356774"/>
              <a:ext cx="8415900" cy="589800"/>
            </a:xfrm>
            <a:prstGeom prst="roundRect">
              <a:avLst>
                <a:gd fmla="val 27101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110"/>
            <p:cNvSpPr/>
            <p:nvPr/>
          </p:nvSpPr>
          <p:spPr>
            <a:xfrm>
              <a:off x="364200" y="1139605"/>
              <a:ext cx="2640600" cy="1718400"/>
            </a:xfrm>
            <a:prstGeom prst="roundRect">
              <a:avLst>
                <a:gd fmla="val 9923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110"/>
            <p:cNvSpPr/>
            <p:nvPr/>
          </p:nvSpPr>
          <p:spPr>
            <a:xfrm>
              <a:off x="3198075" y="1139600"/>
              <a:ext cx="2643300" cy="1718400"/>
            </a:xfrm>
            <a:prstGeom prst="roundRect">
              <a:avLst>
                <a:gd fmla="val 11182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110"/>
            <p:cNvSpPr/>
            <p:nvPr/>
          </p:nvSpPr>
          <p:spPr>
            <a:xfrm>
              <a:off x="6034300" y="1139605"/>
              <a:ext cx="2744700" cy="1718400"/>
            </a:xfrm>
            <a:prstGeom prst="roundRect">
              <a:avLst>
                <a:gd fmla="val 11681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24" name="Google Shape;824;p110"/>
          <p:cNvSpPr txBox="1"/>
          <p:nvPr>
            <p:ph type="title"/>
          </p:nvPr>
        </p:nvSpPr>
        <p:spPr>
          <a:xfrm>
            <a:off x="720001" y="1747525"/>
            <a:ext cx="1964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25" name="Google Shape;825;p110"/>
          <p:cNvSpPr txBox="1"/>
          <p:nvPr>
            <p:ph idx="1" type="subTitle"/>
          </p:nvPr>
        </p:nvSpPr>
        <p:spPr>
          <a:xfrm>
            <a:off x="720000" y="2156925"/>
            <a:ext cx="1964400" cy="5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26" name="Google Shape;826;p110"/>
          <p:cNvSpPr txBox="1"/>
          <p:nvPr>
            <p:ph idx="2" type="title"/>
          </p:nvPr>
        </p:nvSpPr>
        <p:spPr>
          <a:xfrm>
            <a:off x="3522026" y="1747525"/>
            <a:ext cx="1964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27" name="Google Shape;827;p110"/>
          <p:cNvSpPr txBox="1"/>
          <p:nvPr>
            <p:ph idx="3" type="subTitle"/>
          </p:nvPr>
        </p:nvSpPr>
        <p:spPr>
          <a:xfrm>
            <a:off x="3522025" y="2156925"/>
            <a:ext cx="1964400" cy="5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28" name="Google Shape;828;p110"/>
          <p:cNvSpPr txBox="1"/>
          <p:nvPr>
            <p:ph idx="4" type="title"/>
          </p:nvPr>
        </p:nvSpPr>
        <p:spPr>
          <a:xfrm>
            <a:off x="6459601" y="1747525"/>
            <a:ext cx="1964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29" name="Google Shape;829;p110"/>
          <p:cNvSpPr txBox="1"/>
          <p:nvPr>
            <p:ph idx="5" type="subTitle"/>
          </p:nvPr>
        </p:nvSpPr>
        <p:spPr>
          <a:xfrm>
            <a:off x="6459600" y="2156925"/>
            <a:ext cx="1964400" cy="5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30" name="Google Shape;830;p110"/>
          <p:cNvSpPr txBox="1"/>
          <p:nvPr>
            <p:ph idx="6" type="title"/>
          </p:nvPr>
        </p:nvSpPr>
        <p:spPr>
          <a:xfrm>
            <a:off x="720001" y="3629800"/>
            <a:ext cx="1964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31" name="Google Shape;831;p110"/>
          <p:cNvSpPr txBox="1"/>
          <p:nvPr>
            <p:ph idx="7" type="subTitle"/>
          </p:nvPr>
        </p:nvSpPr>
        <p:spPr>
          <a:xfrm>
            <a:off x="720000" y="4039200"/>
            <a:ext cx="1964400" cy="5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32" name="Google Shape;832;p110"/>
          <p:cNvSpPr txBox="1"/>
          <p:nvPr>
            <p:ph idx="8" type="title"/>
          </p:nvPr>
        </p:nvSpPr>
        <p:spPr>
          <a:xfrm>
            <a:off x="3522026" y="3629800"/>
            <a:ext cx="1964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33" name="Google Shape;833;p110"/>
          <p:cNvSpPr txBox="1"/>
          <p:nvPr>
            <p:ph idx="9" type="subTitle"/>
          </p:nvPr>
        </p:nvSpPr>
        <p:spPr>
          <a:xfrm>
            <a:off x="3522025" y="4039200"/>
            <a:ext cx="1964400" cy="5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34" name="Google Shape;834;p110"/>
          <p:cNvSpPr txBox="1"/>
          <p:nvPr>
            <p:ph idx="13" type="title"/>
          </p:nvPr>
        </p:nvSpPr>
        <p:spPr>
          <a:xfrm>
            <a:off x="6459601" y="3629800"/>
            <a:ext cx="1964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35" name="Google Shape;835;p110"/>
          <p:cNvSpPr txBox="1"/>
          <p:nvPr>
            <p:ph idx="14" type="subTitle"/>
          </p:nvPr>
        </p:nvSpPr>
        <p:spPr>
          <a:xfrm>
            <a:off x="6459600" y="4039200"/>
            <a:ext cx="1964400" cy="5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36" name="Google Shape;836;p110"/>
          <p:cNvSpPr txBox="1"/>
          <p:nvPr>
            <p:ph idx="15" type="title"/>
          </p:nvPr>
        </p:nvSpPr>
        <p:spPr>
          <a:xfrm>
            <a:off x="720000" y="365302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BLANK_1_1_1_1_1_1">
    <p:spTree>
      <p:nvGrpSpPr>
        <p:cNvPr id="837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8" name="Google Shape;838;p111"/>
          <p:cNvGrpSpPr/>
          <p:nvPr/>
        </p:nvGrpSpPr>
        <p:grpSpPr>
          <a:xfrm>
            <a:off x="364225" y="356823"/>
            <a:ext cx="8415600" cy="4429951"/>
            <a:chOff x="364225" y="1164375"/>
            <a:chExt cx="8415600" cy="3622200"/>
          </a:xfrm>
        </p:grpSpPr>
        <p:sp>
          <p:nvSpPr>
            <p:cNvPr id="839" name="Google Shape;839;p111"/>
            <p:cNvSpPr/>
            <p:nvPr/>
          </p:nvSpPr>
          <p:spPr>
            <a:xfrm>
              <a:off x="364225" y="1164375"/>
              <a:ext cx="4098900" cy="3622200"/>
            </a:xfrm>
            <a:prstGeom prst="roundRect">
              <a:avLst>
                <a:gd fmla="val 6183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p111"/>
            <p:cNvSpPr/>
            <p:nvPr/>
          </p:nvSpPr>
          <p:spPr>
            <a:xfrm>
              <a:off x="4680925" y="1164375"/>
              <a:ext cx="4098900" cy="3622200"/>
            </a:xfrm>
            <a:prstGeom prst="roundRect">
              <a:avLst>
                <a:gd fmla="val 4817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1" name="Google Shape;841;p111"/>
          <p:cNvSpPr txBox="1"/>
          <p:nvPr>
            <p:ph hasCustomPrompt="1" type="title"/>
          </p:nvPr>
        </p:nvSpPr>
        <p:spPr>
          <a:xfrm>
            <a:off x="885763" y="2734125"/>
            <a:ext cx="3098100" cy="82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b="1" sz="6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842" name="Google Shape;842;p111"/>
          <p:cNvSpPr txBox="1"/>
          <p:nvPr>
            <p:ph idx="1" type="subTitle"/>
          </p:nvPr>
        </p:nvSpPr>
        <p:spPr>
          <a:xfrm>
            <a:off x="885763" y="3440156"/>
            <a:ext cx="3098100" cy="82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43" name="Google Shape;843;p111"/>
          <p:cNvSpPr txBox="1"/>
          <p:nvPr>
            <p:ph hasCustomPrompt="1" idx="2" type="title"/>
          </p:nvPr>
        </p:nvSpPr>
        <p:spPr>
          <a:xfrm>
            <a:off x="5160388" y="2734125"/>
            <a:ext cx="3098100" cy="82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b="1" sz="6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844" name="Google Shape;844;p111"/>
          <p:cNvSpPr txBox="1"/>
          <p:nvPr>
            <p:ph idx="3" type="subTitle"/>
          </p:nvPr>
        </p:nvSpPr>
        <p:spPr>
          <a:xfrm>
            <a:off x="5160388" y="3440161"/>
            <a:ext cx="3098100" cy="82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BLANK_1_1_1_1_1_1_2">
    <p:spTree>
      <p:nvGrpSpPr>
        <p:cNvPr id="845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6" name="Google Shape;846;p112"/>
          <p:cNvGrpSpPr/>
          <p:nvPr/>
        </p:nvGrpSpPr>
        <p:grpSpPr>
          <a:xfrm>
            <a:off x="364175" y="356775"/>
            <a:ext cx="8415025" cy="4430025"/>
            <a:chOff x="364175" y="356775"/>
            <a:chExt cx="8415025" cy="4430025"/>
          </a:xfrm>
        </p:grpSpPr>
        <p:sp>
          <p:nvSpPr>
            <p:cNvPr id="847" name="Google Shape;847;p112"/>
            <p:cNvSpPr/>
            <p:nvPr/>
          </p:nvSpPr>
          <p:spPr>
            <a:xfrm>
              <a:off x="364200" y="3870900"/>
              <a:ext cx="8415000" cy="915900"/>
            </a:xfrm>
            <a:prstGeom prst="roundRect">
              <a:avLst>
                <a:gd fmla="val 19466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p112"/>
            <p:cNvSpPr/>
            <p:nvPr/>
          </p:nvSpPr>
          <p:spPr>
            <a:xfrm>
              <a:off x="364175" y="356775"/>
              <a:ext cx="8415000" cy="3321000"/>
            </a:xfrm>
            <a:prstGeom prst="roundRect">
              <a:avLst>
                <a:gd fmla="val 4738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9" name="Google Shape;849;p112"/>
          <p:cNvSpPr txBox="1"/>
          <p:nvPr>
            <p:ph type="ctrTitle"/>
          </p:nvPr>
        </p:nvSpPr>
        <p:spPr>
          <a:xfrm>
            <a:off x="2385150" y="540000"/>
            <a:ext cx="4373700" cy="104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b="1"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850" name="Google Shape;850;p112"/>
          <p:cNvSpPr txBox="1"/>
          <p:nvPr>
            <p:ph idx="1" type="subTitle"/>
          </p:nvPr>
        </p:nvSpPr>
        <p:spPr>
          <a:xfrm>
            <a:off x="2385150" y="2184525"/>
            <a:ext cx="4373700" cy="12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851" name="Google Shape;851;p112"/>
          <p:cNvSpPr txBox="1"/>
          <p:nvPr>
            <p:ph idx="2" type="subTitle"/>
          </p:nvPr>
        </p:nvSpPr>
        <p:spPr>
          <a:xfrm>
            <a:off x="2090853" y="4306375"/>
            <a:ext cx="4962300" cy="37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852" name="Google Shape;852;p112"/>
          <p:cNvSpPr txBox="1"/>
          <p:nvPr/>
        </p:nvSpPr>
        <p:spPr>
          <a:xfrm>
            <a:off x="720000" y="3924375"/>
            <a:ext cx="7704000" cy="37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100" u="sng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rPr>
              <a:t>CREDITS:</a:t>
            </a:r>
            <a:r>
              <a:rPr b="1" lang="en" sz="11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rPr>
              <a:t> </a:t>
            </a:r>
            <a:r>
              <a:rPr lang="en" sz="1100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rPr>
              <a:t>This presentation template was created by </a:t>
            </a:r>
            <a:r>
              <a:rPr b="1" lang="en" sz="1100" u="sng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1" lang="en" sz="1100" u="sng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rPr>
              <a:t>, </a:t>
            </a:r>
            <a:r>
              <a:rPr lang="en" sz="1100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rPr>
              <a:t>including icons by </a:t>
            </a:r>
            <a:r>
              <a:rPr b="1" lang="en" sz="1100" u="sng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1" lang="en" sz="1100" u="sng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rPr>
              <a:t>,</a:t>
            </a:r>
            <a:r>
              <a:rPr b="1" lang="en" sz="11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rPr>
              <a:t> </a:t>
            </a:r>
            <a:r>
              <a:rPr lang="en" sz="1100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rPr>
              <a:t>and infographics &amp; images by </a:t>
            </a:r>
            <a:r>
              <a:rPr b="1" lang="en" sz="1100" u="sng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100" u="sng">
              <a:solidFill>
                <a:schemeClr val="accent5"/>
              </a:solidFill>
              <a:latin typeface="Abel"/>
              <a:ea typeface="Abel"/>
              <a:cs typeface="Abel"/>
              <a:sym typeface="Abel"/>
            </a:endParaRPr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LANK_1_1_1_1_1_1_1"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BLANK_1_1_1_1_1_1_1_2">
    <p:spTree>
      <p:nvGrpSpPr>
        <p:cNvPr id="854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p114"/>
          <p:cNvSpPr/>
          <p:nvPr/>
        </p:nvSpPr>
        <p:spPr>
          <a:xfrm>
            <a:off x="364225" y="356775"/>
            <a:ext cx="8415000" cy="4429800"/>
          </a:xfrm>
          <a:prstGeom prst="roundRect">
            <a:avLst>
              <a:gd fmla="val 6183" name="adj"/>
            </a:avLst>
          </a:prstGeom>
          <a:solidFill>
            <a:schemeClr val="lt1"/>
          </a:solidFill>
          <a:ln>
            <a:noFill/>
          </a:ln>
          <a:effectLst>
            <a:outerShdw blurRad="314325" rotWithShape="0" algn="bl" dir="3420000" dist="114300">
              <a:srgbClr val="000000">
                <a:alpha val="3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3">
  <p:cSld name="BLANK_1_1_1_1_1_1_1_1">
    <p:bg>
      <p:bgPr>
        <a:solidFill>
          <a:schemeClr val="lt1"/>
        </a:solidFill>
      </p:bgPr>
    </p:bg>
    <p:spTree>
      <p:nvGrpSpPr>
        <p:cNvPr id="856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4">
  <p:cSld name="BLANK_1_1_1_1_1_1_1_1_1">
    <p:bg>
      <p:bgPr>
        <a:solidFill>
          <a:schemeClr val="lt2"/>
        </a:solidFill>
      </p:bgPr>
    </p:bg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TD">
  <p:cSld name="BLANK_1_1_1_1_2_1_1">
    <p:spTree>
      <p:nvGrpSpPr>
        <p:cNvPr id="858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p117"/>
          <p:cNvSpPr/>
          <p:nvPr/>
        </p:nvSpPr>
        <p:spPr>
          <a:xfrm>
            <a:off x="364225" y="1139775"/>
            <a:ext cx="3156300" cy="3647100"/>
          </a:xfrm>
          <a:prstGeom prst="roundRect">
            <a:avLst>
              <a:gd fmla="val 6171" name="adj"/>
            </a:avLst>
          </a:prstGeom>
          <a:solidFill>
            <a:schemeClr val="lt1"/>
          </a:solidFill>
          <a:ln>
            <a:noFill/>
          </a:ln>
          <a:effectLst>
            <a:outerShdw blurRad="314325" rotWithShape="0" algn="bl" dir="3420000" dist="114300">
              <a:srgbClr val="000000">
                <a:alpha val="3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0" name="Google Shape;860;p117"/>
          <p:cNvSpPr/>
          <p:nvPr/>
        </p:nvSpPr>
        <p:spPr>
          <a:xfrm>
            <a:off x="3931925" y="1139775"/>
            <a:ext cx="4848000" cy="3647100"/>
          </a:xfrm>
          <a:prstGeom prst="roundRect">
            <a:avLst>
              <a:gd fmla="val 5928" name="adj"/>
            </a:avLst>
          </a:prstGeom>
          <a:solidFill>
            <a:schemeClr val="lt1"/>
          </a:solidFill>
          <a:ln>
            <a:noFill/>
          </a:ln>
          <a:effectLst>
            <a:outerShdw blurRad="314325" rotWithShape="0" algn="bl" dir="3420000" dist="114300">
              <a:srgbClr val="000000">
                <a:alpha val="3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1" name="Google Shape;861;p117"/>
          <p:cNvSpPr/>
          <p:nvPr/>
        </p:nvSpPr>
        <p:spPr>
          <a:xfrm>
            <a:off x="364223" y="356774"/>
            <a:ext cx="8415900" cy="589800"/>
          </a:xfrm>
          <a:prstGeom prst="roundRect">
            <a:avLst>
              <a:gd fmla="val 27101" name="adj"/>
            </a:avLst>
          </a:prstGeom>
          <a:solidFill>
            <a:schemeClr val="lt1"/>
          </a:solidFill>
          <a:ln>
            <a:noFill/>
          </a:ln>
          <a:effectLst>
            <a:outerShdw blurRad="314325" rotWithShape="0" algn="bl" dir="3420000" dist="114300">
              <a:srgbClr val="000000">
                <a:alpha val="3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2" name="Google Shape;862;p117"/>
          <p:cNvSpPr txBox="1"/>
          <p:nvPr>
            <p:ph idx="1" type="subTitle"/>
          </p:nvPr>
        </p:nvSpPr>
        <p:spPr>
          <a:xfrm>
            <a:off x="240775" y="3799200"/>
            <a:ext cx="3403200" cy="80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63" name="Google Shape;863;p117"/>
          <p:cNvSpPr txBox="1"/>
          <p:nvPr>
            <p:ph idx="2" type="subTitle"/>
          </p:nvPr>
        </p:nvSpPr>
        <p:spPr>
          <a:xfrm>
            <a:off x="5028775" y="3799200"/>
            <a:ext cx="3403200" cy="80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64" name="Google Shape;864;p117"/>
          <p:cNvSpPr txBox="1"/>
          <p:nvPr>
            <p:ph type="title"/>
          </p:nvPr>
        </p:nvSpPr>
        <p:spPr>
          <a:xfrm>
            <a:off x="240775" y="3403200"/>
            <a:ext cx="34032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65" name="Google Shape;865;p117"/>
          <p:cNvSpPr txBox="1"/>
          <p:nvPr>
            <p:ph idx="3" type="title"/>
          </p:nvPr>
        </p:nvSpPr>
        <p:spPr>
          <a:xfrm>
            <a:off x="5028775" y="3403200"/>
            <a:ext cx="34032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66" name="Google Shape;866;p117"/>
          <p:cNvSpPr txBox="1"/>
          <p:nvPr>
            <p:ph idx="4" type="title"/>
          </p:nvPr>
        </p:nvSpPr>
        <p:spPr>
          <a:xfrm>
            <a:off x="720000" y="365302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oadmap">
  <p:cSld name="TITLE_ONLY_1">
    <p:spTree>
      <p:nvGrpSpPr>
        <p:cNvPr id="867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8" name="Google Shape;868;p118"/>
          <p:cNvGrpSpPr/>
          <p:nvPr/>
        </p:nvGrpSpPr>
        <p:grpSpPr>
          <a:xfrm>
            <a:off x="2234060" y="356788"/>
            <a:ext cx="4675875" cy="4429926"/>
            <a:chOff x="364223" y="356774"/>
            <a:chExt cx="8415902" cy="4429926"/>
          </a:xfrm>
        </p:grpSpPr>
        <p:sp>
          <p:nvSpPr>
            <p:cNvPr id="869" name="Google Shape;869;p118"/>
            <p:cNvSpPr/>
            <p:nvPr/>
          </p:nvSpPr>
          <p:spPr>
            <a:xfrm>
              <a:off x="364223" y="356774"/>
              <a:ext cx="8415900" cy="589800"/>
            </a:xfrm>
            <a:prstGeom prst="roundRect">
              <a:avLst>
                <a:gd fmla="val 27101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118"/>
            <p:cNvSpPr/>
            <p:nvPr/>
          </p:nvSpPr>
          <p:spPr>
            <a:xfrm>
              <a:off x="364225" y="1139600"/>
              <a:ext cx="8415900" cy="3647100"/>
            </a:xfrm>
            <a:prstGeom prst="roundRect">
              <a:avLst>
                <a:gd fmla="val 4738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1" name="Google Shape;871;p118"/>
          <p:cNvSpPr txBox="1"/>
          <p:nvPr>
            <p:ph type="title"/>
          </p:nvPr>
        </p:nvSpPr>
        <p:spPr>
          <a:xfrm>
            <a:off x="2559150" y="356800"/>
            <a:ext cx="40257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6" name="Google Shape;876;p120"/>
          <p:cNvGrpSpPr/>
          <p:nvPr/>
        </p:nvGrpSpPr>
        <p:grpSpPr>
          <a:xfrm>
            <a:off x="364175" y="364200"/>
            <a:ext cx="8415725" cy="4422702"/>
            <a:chOff x="364175" y="364200"/>
            <a:chExt cx="8415725" cy="4422702"/>
          </a:xfrm>
        </p:grpSpPr>
        <p:sp>
          <p:nvSpPr>
            <p:cNvPr id="877" name="Google Shape;877;p120"/>
            <p:cNvSpPr/>
            <p:nvPr/>
          </p:nvSpPr>
          <p:spPr>
            <a:xfrm>
              <a:off x="1429200" y="3845750"/>
              <a:ext cx="6285600" cy="941100"/>
            </a:xfrm>
            <a:prstGeom prst="roundRect">
              <a:avLst>
                <a:gd fmla="val 19466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" name="Google Shape;878;p120"/>
            <p:cNvSpPr/>
            <p:nvPr/>
          </p:nvSpPr>
          <p:spPr>
            <a:xfrm>
              <a:off x="364200" y="3845802"/>
              <a:ext cx="871800" cy="941100"/>
            </a:xfrm>
            <a:prstGeom prst="roundRect">
              <a:avLst>
                <a:gd fmla="val 19466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" name="Google Shape;879;p120"/>
            <p:cNvSpPr/>
            <p:nvPr/>
          </p:nvSpPr>
          <p:spPr>
            <a:xfrm>
              <a:off x="7908100" y="3845802"/>
              <a:ext cx="871800" cy="941100"/>
            </a:xfrm>
            <a:prstGeom prst="roundRect">
              <a:avLst>
                <a:gd fmla="val 19466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" name="Google Shape;880;p120"/>
            <p:cNvSpPr/>
            <p:nvPr/>
          </p:nvSpPr>
          <p:spPr>
            <a:xfrm>
              <a:off x="364175" y="364200"/>
              <a:ext cx="8415000" cy="3295500"/>
            </a:xfrm>
            <a:prstGeom prst="roundRect">
              <a:avLst>
                <a:gd fmla="val 4738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1" name="Google Shape;881;p120"/>
          <p:cNvSpPr txBox="1"/>
          <p:nvPr>
            <p:ph idx="1" type="subTitle"/>
          </p:nvPr>
        </p:nvSpPr>
        <p:spPr>
          <a:xfrm>
            <a:off x="2288225" y="4113350"/>
            <a:ext cx="4567500" cy="4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882" name="Google Shape;882;p120"/>
          <p:cNvSpPr txBox="1"/>
          <p:nvPr>
            <p:ph type="ctrTitle"/>
          </p:nvPr>
        </p:nvSpPr>
        <p:spPr>
          <a:xfrm>
            <a:off x="2288225" y="2851125"/>
            <a:ext cx="4567500" cy="51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883" name="Google Shape;883;p120"/>
          <p:cNvSpPr txBox="1"/>
          <p:nvPr>
            <p:ph idx="2" type="ctrTitle"/>
          </p:nvPr>
        </p:nvSpPr>
        <p:spPr>
          <a:xfrm>
            <a:off x="2288225" y="680775"/>
            <a:ext cx="4567500" cy="200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7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884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5" name="Google Shape;885;p121"/>
          <p:cNvGrpSpPr/>
          <p:nvPr/>
        </p:nvGrpSpPr>
        <p:grpSpPr>
          <a:xfrm>
            <a:off x="364200" y="356749"/>
            <a:ext cx="8414700" cy="4429926"/>
            <a:chOff x="364200" y="356749"/>
            <a:chExt cx="8414700" cy="4429926"/>
          </a:xfrm>
        </p:grpSpPr>
        <p:sp>
          <p:nvSpPr>
            <p:cNvPr id="886" name="Google Shape;886;p121"/>
            <p:cNvSpPr/>
            <p:nvPr/>
          </p:nvSpPr>
          <p:spPr>
            <a:xfrm>
              <a:off x="3198000" y="356750"/>
              <a:ext cx="5580900" cy="3295500"/>
            </a:xfrm>
            <a:prstGeom prst="roundRect">
              <a:avLst>
                <a:gd fmla="val 5927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" name="Google Shape;887;p121"/>
            <p:cNvSpPr/>
            <p:nvPr/>
          </p:nvSpPr>
          <p:spPr>
            <a:xfrm>
              <a:off x="364200" y="356749"/>
              <a:ext cx="2640600" cy="3295500"/>
            </a:xfrm>
            <a:prstGeom prst="roundRect">
              <a:avLst>
                <a:gd fmla="val 8483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" name="Google Shape;888;p121"/>
            <p:cNvSpPr/>
            <p:nvPr/>
          </p:nvSpPr>
          <p:spPr>
            <a:xfrm>
              <a:off x="3198000" y="3845575"/>
              <a:ext cx="5580900" cy="941100"/>
            </a:xfrm>
            <a:prstGeom prst="roundRect">
              <a:avLst>
                <a:gd fmla="val 22494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" name="Google Shape;889;p121"/>
            <p:cNvSpPr/>
            <p:nvPr/>
          </p:nvSpPr>
          <p:spPr>
            <a:xfrm>
              <a:off x="364200" y="3845575"/>
              <a:ext cx="2640600" cy="941100"/>
            </a:xfrm>
            <a:prstGeom prst="roundRect">
              <a:avLst>
                <a:gd fmla="val 22494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0" name="Google Shape;890;p121"/>
          <p:cNvSpPr txBox="1"/>
          <p:nvPr>
            <p:ph hasCustomPrompt="1" type="title"/>
          </p:nvPr>
        </p:nvSpPr>
        <p:spPr>
          <a:xfrm>
            <a:off x="718350" y="1329800"/>
            <a:ext cx="1932300" cy="119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91" name="Google Shape;891;p121"/>
          <p:cNvSpPr txBox="1"/>
          <p:nvPr>
            <p:ph idx="1" type="subTitle"/>
          </p:nvPr>
        </p:nvSpPr>
        <p:spPr>
          <a:xfrm>
            <a:off x="3486475" y="4106775"/>
            <a:ext cx="4937400" cy="49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892" name="Google Shape;892;p121"/>
          <p:cNvSpPr txBox="1"/>
          <p:nvPr>
            <p:ph idx="2" type="title"/>
          </p:nvPr>
        </p:nvSpPr>
        <p:spPr>
          <a:xfrm>
            <a:off x="3587525" y="904100"/>
            <a:ext cx="4836300" cy="204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7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93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p122"/>
          <p:cNvSpPr/>
          <p:nvPr/>
        </p:nvSpPr>
        <p:spPr>
          <a:xfrm>
            <a:off x="364225" y="1139600"/>
            <a:ext cx="8415900" cy="3647100"/>
          </a:xfrm>
          <a:prstGeom prst="roundRect">
            <a:avLst>
              <a:gd fmla="val 4738" name="adj"/>
            </a:avLst>
          </a:prstGeom>
          <a:solidFill>
            <a:schemeClr val="lt1"/>
          </a:solidFill>
          <a:ln>
            <a:noFill/>
          </a:ln>
          <a:effectLst>
            <a:outerShdw blurRad="314325" rotWithShape="0" algn="bl" dir="3420000" dist="114300">
              <a:srgbClr val="000000">
                <a:alpha val="3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5" name="Google Shape;895;p122"/>
          <p:cNvSpPr/>
          <p:nvPr/>
        </p:nvSpPr>
        <p:spPr>
          <a:xfrm>
            <a:off x="364223" y="356774"/>
            <a:ext cx="8415900" cy="589800"/>
          </a:xfrm>
          <a:prstGeom prst="roundRect">
            <a:avLst>
              <a:gd fmla="val 27101" name="adj"/>
            </a:avLst>
          </a:prstGeom>
          <a:solidFill>
            <a:schemeClr val="lt1"/>
          </a:solidFill>
          <a:ln>
            <a:noFill/>
          </a:ln>
          <a:effectLst>
            <a:outerShdw blurRad="314325" rotWithShape="0" algn="bl" dir="3420000" dist="114300">
              <a:srgbClr val="000000">
                <a:alpha val="3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6" name="Google Shape;896;p122"/>
          <p:cNvSpPr txBox="1"/>
          <p:nvPr>
            <p:ph type="title"/>
          </p:nvPr>
        </p:nvSpPr>
        <p:spPr>
          <a:xfrm>
            <a:off x="720000" y="365302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97" name="Google Shape;897;p122"/>
          <p:cNvSpPr txBox="1"/>
          <p:nvPr>
            <p:ph idx="1" type="body"/>
          </p:nvPr>
        </p:nvSpPr>
        <p:spPr>
          <a:xfrm>
            <a:off x="720000" y="1367575"/>
            <a:ext cx="7704000" cy="323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/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alphaLcPeriod"/>
              <a:defRPr>
                <a:solidFill>
                  <a:srgbClr val="434343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romanLcPeriod"/>
              <a:defRPr>
                <a:solidFill>
                  <a:srgbClr val="434343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arabicPeriod"/>
              <a:defRPr>
                <a:solidFill>
                  <a:srgbClr val="434343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alphaLcPeriod"/>
              <a:defRPr>
                <a:solidFill>
                  <a:srgbClr val="434343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romanLcPeriod"/>
              <a:defRPr>
                <a:solidFill>
                  <a:srgbClr val="434343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arabicPeriod"/>
              <a:defRPr>
                <a:solidFill>
                  <a:srgbClr val="434343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alphaLcPeriod"/>
              <a:defRPr>
                <a:solidFill>
                  <a:srgbClr val="434343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AutoNum type="romanLcPeriod"/>
              <a:defRPr>
                <a:solidFill>
                  <a:srgbClr val="43434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9" name="Google Shape;899;p123"/>
          <p:cNvGrpSpPr/>
          <p:nvPr/>
        </p:nvGrpSpPr>
        <p:grpSpPr>
          <a:xfrm>
            <a:off x="364223" y="356774"/>
            <a:ext cx="8415902" cy="4429739"/>
            <a:chOff x="364223" y="356774"/>
            <a:chExt cx="8415902" cy="4429739"/>
          </a:xfrm>
        </p:grpSpPr>
        <p:sp>
          <p:nvSpPr>
            <p:cNvPr id="900" name="Google Shape;900;p123"/>
            <p:cNvSpPr/>
            <p:nvPr/>
          </p:nvSpPr>
          <p:spPr>
            <a:xfrm>
              <a:off x="364223" y="356774"/>
              <a:ext cx="8415900" cy="589800"/>
            </a:xfrm>
            <a:prstGeom prst="roundRect">
              <a:avLst>
                <a:gd fmla="val 27101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" name="Google Shape;901;p123"/>
            <p:cNvSpPr/>
            <p:nvPr/>
          </p:nvSpPr>
          <p:spPr>
            <a:xfrm>
              <a:off x="364225" y="1139600"/>
              <a:ext cx="6566400" cy="1757400"/>
            </a:xfrm>
            <a:prstGeom prst="roundRect">
              <a:avLst>
                <a:gd fmla="val 7678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Google Shape;902;p123"/>
            <p:cNvSpPr/>
            <p:nvPr/>
          </p:nvSpPr>
          <p:spPr>
            <a:xfrm>
              <a:off x="7123775" y="1139600"/>
              <a:ext cx="1656300" cy="1707900"/>
            </a:xfrm>
            <a:prstGeom prst="roundRect">
              <a:avLst>
                <a:gd fmla="val 8032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" name="Google Shape;903;p123"/>
            <p:cNvSpPr/>
            <p:nvPr/>
          </p:nvSpPr>
          <p:spPr>
            <a:xfrm flipH="1">
              <a:off x="2217625" y="3090300"/>
              <a:ext cx="6562500" cy="1694100"/>
            </a:xfrm>
            <a:prstGeom prst="roundRect">
              <a:avLst>
                <a:gd fmla="val 7678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p123"/>
            <p:cNvSpPr/>
            <p:nvPr/>
          </p:nvSpPr>
          <p:spPr>
            <a:xfrm flipH="1">
              <a:off x="364264" y="3090312"/>
              <a:ext cx="1656300" cy="1696200"/>
            </a:xfrm>
            <a:prstGeom prst="roundRect">
              <a:avLst>
                <a:gd fmla="val 8032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05" name="Google Shape;905;p123"/>
          <p:cNvSpPr txBox="1"/>
          <p:nvPr>
            <p:ph idx="1" type="subTitle"/>
          </p:nvPr>
        </p:nvSpPr>
        <p:spPr>
          <a:xfrm>
            <a:off x="555284" y="1714625"/>
            <a:ext cx="14586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ebas Neue"/>
              <a:buNone/>
              <a:defRPr b="1" sz="2000">
                <a:latin typeface="Unica One"/>
                <a:ea typeface="Unica One"/>
                <a:cs typeface="Unica One"/>
                <a:sym typeface="Unica One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906" name="Google Shape;906;p123"/>
          <p:cNvSpPr txBox="1"/>
          <p:nvPr>
            <p:ph idx="2" type="subTitle"/>
          </p:nvPr>
        </p:nvSpPr>
        <p:spPr>
          <a:xfrm>
            <a:off x="7130115" y="3687600"/>
            <a:ext cx="14586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ebas Neue"/>
              <a:buNone/>
              <a:defRPr b="1" sz="2000">
                <a:latin typeface="Unica One"/>
                <a:ea typeface="Unica One"/>
                <a:cs typeface="Unica One"/>
                <a:sym typeface="Unica One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907" name="Google Shape;907;p123"/>
          <p:cNvSpPr txBox="1"/>
          <p:nvPr>
            <p:ph idx="3" type="subTitle"/>
          </p:nvPr>
        </p:nvSpPr>
        <p:spPr>
          <a:xfrm>
            <a:off x="2210287" y="1325675"/>
            <a:ext cx="4405200" cy="130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08" name="Google Shape;908;p123"/>
          <p:cNvSpPr txBox="1"/>
          <p:nvPr>
            <p:ph idx="4" type="subTitle"/>
          </p:nvPr>
        </p:nvSpPr>
        <p:spPr>
          <a:xfrm>
            <a:off x="2495287" y="3298650"/>
            <a:ext cx="4405200" cy="130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09" name="Google Shape;909;p123"/>
          <p:cNvSpPr txBox="1"/>
          <p:nvPr>
            <p:ph type="title"/>
          </p:nvPr>
        </p:nvSpPr>
        <p:spPr>
          <a:xfrm>
            <a:off x="720000" y="365302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10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1" name="Google Shape;911;p124"/>
          <p:cNvGrpSpPr/>
          <p:nvPr/>
        </p:nvGrpSpPr>
        <p:grpSpPr>
          <a:xfrm>
            <a:off x="364223" y="356774"/>
            <a:ext cx="8415902" cy="4429926"/>
            <a:chOff x="364223" y="356774"/>
            <a:chExt cx="8415902" cy="4429926"/>
          </a:xfrm>
        </p:grpSpPr>
        <p:sp>
          <p:nvSpPr>
            <p:cNvPr id="912" name="Google Shape;912;p124"/>
            <p:cNvSpPr/>
            <p:nvPr/>
          </p:nvSpPr>
          <p:spPr>
            <a:xfrm>
              <a:off x="364223" y="356774"/>
              <a:ext cx="8415900" cy="589800"/>
            </a:xfrm>
            <a:prstGeom prst="roundRect">
              <a:avLst>
                <a:gd fmla="val 27101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" name="Google Shape;913;p124"/>
            <p:cNvSpPr/>
            <p:nvPr/>
          </p:nvSpPr>
          <p:spPr>
            <a:xfrm>
              <a:off x="364225" y="1139600"/>
              <a:ext cx="8415900" cy="3647100"/>
            </a:xfrm>
            <a:prstGeom prst="roundRect">
              <a:avLst>
                <a:gd fmla="val 4738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14" name="Google Shape;914;p124"/>
          <p:cNvSpPr txBox="1"/>
          <p:nvPr>
            <p:ph type="title"/>
          </p:nvPr>
        </p:nvSpPr>
        <p:spPr>
          <a:xfrm>
            <a:off x="720000" y="365302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oogle Shape;54;p14"/>
          <p:cNvGrpSpPr/>
          <p:nvPr/>
        </p:nvGrpSpPr>
        <p:grpSpPr>
          <a:xfrm>
            <a:off x="364175" y="364200"/>
            <a:ext cx="8415725" cy="4422702"/>
            <a:chOff x="364175" y="364200"/>
            <a:chExt cx="8415725" cy="4422702"/>
          </a:xfrm>
        </p:grpSpPr>
        <p:sp>
          <p:nvSpPr>
            <p:cNvPr id="55" name="Google Shape;55;p14"/>
            <p:cNvSpPr/>
            <p:nvPr/>
          </p:nvSpPr>
          <p:spPr>
            <a:xfrm>
              <a:off x="1429200" y="3845750"/>
              <a:ext cx="6285600" cy="941100"/>
            </a:xfrm>
            <a:prstGeom prst="roundRect">
              <a:avLst>
                <a:gd fmla="val 19466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14"/>
            <p:cNvSpPr/>
            <p:nvPr/>
          </p:nvSpPr>
          <p:spPr>
            <a:xfrm>
              <a:off x="364200" y="3845802"/>
              <a:ext cx="871800" cy="941100"/>
            </a:xfrm>
            <a:prstGeom prst="roundRect">
              <a:avLst>
                <a:gd fmla="val 19466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14"/>
            <p:cNvSpPr/>
            <p:nvPr/>
          </p:nvSpPr>
          <p:spPr>
            <a:xfrm>
              <a:off x="7908100" y="3845802"/>
              <a:ext cx="871800" cy="941100"/>
            </a:xfrm>
            <a:prstGeom prst="roundRect">
              <a:avLst>
                <a:gd fmla="val 19466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14"/>
            <p:cNvSpPr/>
            <p:nvPr/>
          </p:nvSpPr>
          <p:spPr>
            <a:xfrm>
              <a:off x="364175" y="364200"/>
              <a:ext cx="8415000" cy="3295500"/>
            </a:xfrm>
            <a:prstGeom prst="roundRect">
              <a:avLst>
                <a:gd fmla="val 4738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14"/>
          <p:cNvSpPr txBox="1"/>
          <p:nvPr>
            <p:ph idx="1" type="subTitle"/>
          </p:nvPr>
        </p:nvSpPr>
        <p:spPr>
          <a:xfrm>
            <a:off x="2288225" y="4113350"/>
            <a:ext cx="4567500" cy="4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60" name="Google Shape;60;p14"/>
          <p:cNvSpPr txBox="1"/>
          <p:nvPr>
            <p:ph type="ctrTitle"/>
          </p:nvPr>
        </p:nvSpPr>
        <p:spPr>
          <a:xfrm>
            <a:off x="2288225" y="2851125"/>
            <a:ext cx="4567500" cy="51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61" name="Google Shape;61;p14"/>
          <p:cNvSpPr txBox="1"/>
          <p:nvPr>
            <p:ph idx="2" type="ctrTitle"/>
          </p:nvPr>
        </p:nvSpPr>
        <p:spPr>
          <a:xfrm>
            <a:off x="2288225" y="680775"/>
            <a:ext cx="4567500" cy="200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7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de">
  <p:cSld name="TITLE_ONLY_2"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6" name="Google Shape;916;p125"/>
          <p:cNvGrpSpPr/>
          <p:nvPr/>
        </p:nvGrpSpPr>
        <p:grpSpPr>
          <a:xfrm>
            <a:off x="364242" y="356775"/>
            <a:ext cx="4846801" cy="4429926"/>
            <a:chOff x="364242" y="356775"/>
            <a:chExt cx="4846801" cy="4429926"/>
          </a:xfrm>
        </p:grpSpPr>
        <p:sp>
          <p:nvSpPr>
            <p:cNvPr id="917" name="Google Shape;917;p125"/>
            <p:cNvSpPr/>
            <p:nvPr/>
          </p:nvSpPr>
          <p:spPr>
            <a:xfrm>
              <a:off x="364242" y="356775"/>
              <a:ext cx="4846800" cy="589800"/>
            </a:xfrm>
            <a:prstGeom prst="roundRect">
              <a:avLst>
                <a:gd fmla="val 27101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" name="Google Shape;918;p125"/>
            <p:cNvSpPr/>
            <p:nvPr/>
          </p:nvSpPr>
          <p:spPr>
            <a:xfrm>
              <a:off x="364243" y="1139602"/>
              <a:ext cx="4846800" cy="3647100"/>
            </a:xfrm>
            <a:prstGeom prst="roundRect">
              <a:avLst>
                <a:gd fmla="val 4738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19" name="Google Shape;919;p125"/>
          <p:cNvSpPr txBox="1"/>
          <p:nvPr>
            <p:ph type="title"/>
          </p:nvPr>
        </p:nvSpPr>
        <p:spPr>
          <a:xfrm>
            <a:off x="569097" y="365303"/>
            <a:ext cx="44364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1" name="Google Shape;921;p126"/>
          <p:cNvGrpSpPr/>
          <p:nvPr/>
        </p:nvGrpSpPr>
        <p:grpSpPr>
          <a:xfrm>
            <a:off x="364223" y="356774"/>
            <a:ext cx="8415902" cy="4429926"/>
            <a:chOff x="364223" y="356774"/>
            <a:chExt cx="8415902" cy="4429926"/>
          </a:xfrm>
        </p:grpSpPr>
        <p:sp>
          <p:nvSpPr>
            <p:cNvPr id="922" name="Google Shape;922;p126"/>
            <p:cNvSpPr/>
            <p:nvPr/>
          </p:nvSpPr>
          <p:spPr>
            <a:xfrm>
              <a:off x="364225" y="1139600"/>
              <a:ext cx="8415900" cy="3647100"/>
            </a:xfrm>
            <a:prstGeom prst="roundRect">
              <a:avLst>
                <a:gd fmla="val 4738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" name="Google Shape;923;p126"/>
            <p:cNvSpPr/>
            <p:nvPr/>
          </p:nvSpPr>
          <p:spPr>
            <a:xfrm>
              <a:off x="364223" y="356774"/>
              <a:ext cx="8415900" cy="589800"/>
            </a:xfrm>
            <a:prstGeom prst="roundRect">
              <a:avLst>
                <a:gd fmla="val 27101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24" name="Google Shape;924;p126"/>
          <p:cNvSpPr txBox="1"/>
          <p:nvPr>
            <p:ph idx="1" type="subTitle"/>
          </p:nvPr>
        </p:nvSpPr>
        <p:spPr>
          <a:xfrm>
            <a:off x="2281050" y="3300300"/>
            <a:ext cx="4581900" cy="108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25" name="Google Shape;925;p126"/>
          <p:cNvSpPr txBox="1"/>
          <p:nvPr>
            <p:ph type="title"/>
          </p:nvPr>
        </p:nvSpPr>
        <p:spPr>
          <a:xfrm>
            <a:off x="720000" y="365302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26" name="Google Shape;926;p126"/>
          <p:cNvSpPr txBox="1"/>
          <p:nvPr>
            <p:ph idx="2" type="subTitle"/>
          </p:nvPr>
        </p:nvSpPr>
        <p:spPr>
          <a:xfrm>
            <a:off x="2281050" y="2213400"/>
            <a:ext cx="4581900" cy="108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ebas Neue"/>
              <a:buNone/>
              <a:defRPr b="1" sz="6000">
                <a:latin typeface="Unica One"/>
                <a:ea typeface="Unica One"/>
                <a:cs typeface="Unica One"/>
                <a:sym typeface="Unica One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927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p127"/>
          <p:cNvSpPr/>
          <p:nvPr/>
        </p:nvSpPr>
        <p:spPr>
          <a:xfrm>
            <a:off x="364225" y="356775"/>
            <a:ext cx="8415000" cy="4429800"/>
          </a:xfrm>
          <a:prstGeom prst="roundRect">
            <a:avLst>
              <a:gd fmla="val 6183" name="adj"/>
            </a:avLst>
          </a:prstGeom>
          <a:solidFill>
            <a:schemeClr val="lt1"/>
          </a:solidFill>
          <a:ln>
            <a:noFill/>
          </a:ln>
          <a:effectLst>
            <a:outerShdw blurRad="314325" rotWithShape="0" algn="bl" dir="3420000" dist="114300">
              <a:srgbClr val="000000">
                <a:alpha val="3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9" name="Google Shape;929;p127"/>
          <p:cNvSpPr txBox="1"/>
          <p:nvPr>
            <p:ph type="title"/>
          </p:nvPr>
        </p:nvSpPr>
        <p:spPr>
          <a:xfrm>
            <a:off x="1388100" y="1654363"/>
            <a:ext cx="6367800" cy="183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1" name="Google Shape;931;p128"/>
          <p:cNvGrpSpPr/>
          <p:nvPr/>
        </p:nvGrpSpPr>
        <p:grpSpPr>
          <a:xfrm>
            <a:off x="364225" y="356823"/>
            <a:ext cx="8415600" cy="4430101"/>
            <a:chOff x="364225" y="356823"/>
            <a:chExt cx="8415600" cy="4430101"/>
          </a:xfrm>
        </p:grpSpPr>
        <p:sp>
          <p:nvSpPr>
            <p:cNvPr id="932" name="Google Shape;932;p128"/>
            <p:cNvSpPr/>
            <p:nvPr/>
          </p:nvSpPr>
          <p:spPr>
            <a:xfrm>
              <a:off x="364225" y="356823"/>
              <a:ext cx="4098900" cy="4430100"/>
            </a:xfrm>
            <a:prstGeom prst="roundRect">
              <a:avLst>
                <a:gd fmla="val 6183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" name="Google Shape;933;p128"/>
            <p:cNvSpPr/>
            <p:nvPr/>
          </p:nvSpPr>
          <p:spPr>
            <a:xfrm>
              <a:off x="4680925" y="1604825"/>
              <a:ext cx="4098900" cy="3182100"/>
            </a:xfrm>
            <a:prstGeom prst="roundRect">
              <a:avLst>
                <a:gd fmla="val 7213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" name="Google Shape;934;p128"/>
            <p:cNvSpPr/>
            <p:nvPr/>
          </p:nvSpPr>
          <p:spPr>
            <a:xfrm>
              <a:off x="4680925" y="356825"/>
              <a:ext cx="4098900" cy="1054800"/>
            </a:xfrm>
            <a:prstGeom prst="roundRect">
              <a:avLst>
                <a:gd fmla="val 16541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5" name="Google Shape;935;p128"/>
          <p:cNvSpPr txBox="1"/>
          <p:nvPr>
            <p:ph idx="1" type="subTitle"/>
          </p:nvPr>
        </p:nvSpPr>
        <p:spPr>
          <a:xfrm>
            <a:off x="5015825" y="2641875"/>
            <a:ext cx="3408300" cy="196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36" name="Google Shape;936;p128"/>
          <p:cNvSpPr txBox="1"/>
          <p:nvPr>
            <p:ph type="title"/>
          </p:nvPr>
        </p:nvSpPr>
        <p:spPr>
          <a:xfrm>
            <a:off x="5015825" y="365300"/>
            <a:ext cx="3408300" cy="95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37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Google Shape;938;p129"/>
          <p:cNvSpPr txBox="1"/>
          <p:nvPr>
            <p:ph type="title"/>
          </p:nvPr>
        </p:nvSpPr>
        <p:spPr>
          <a:xfrm>
            <a:off x="720000" y="1516338"/>
            <a:ext cx="3159900" cy="192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0" name="Google Shape;940;p130"/>
          <p:cNvGrpSpPr/>
          <p:nvPr/>
        </p:nvGrpSpPr>
        <p:grpSpPr>
          <a:xfrm>
            <a:off x="364200" y="356775"/>
            <a:ext cx="8415700" cy="4430025"/>
            <a:chOff x="364200" y="356775"/>
            <a:chExt cx="8415700" cy="4430025"/>
          </a:xfrm>
        </p:grpSpPr>
        <p:sp>
          <p:nvSpPr>
            <p:cNvPr id="941" name="Google Shape;941;p130"/>
            <p:cNvSpPr/>
            <p:nvPr/>
          </p:nvSpPr>
          <p:spPr>
            <a:xfrm>
              <a:off x="364200" y="3870900"/>
              <a:ext cx="8415000" cy="915900"/>
            </a:xfrm>
            <a:prstGeom prst="roundRect">
              <a:avLst>
                <a:gd fmla="val 19466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" name="Google Shape;942;p130"/>
            <p:cNvSpPr/>
            <p:nvPr/>
          </p:nvSpPr>
          <p:spPr>
            <a:xfrm>
              <a:off x="1429200" y="356775"/>
              <a:ext cx="6285600" cy="3320700"/>
            </a:xfrm>
            <a:prstGeom prst="roundRect">
              <a:avLst>
                <a:gd fmla="val 5592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" name="Google Shape;943;p130"/>
            <p:cNvSpPr/>
            <p:nvPr/>
          </p:nvSpPr>
          <p:spPr>
            <a:xfrm>
              <a:off x="364200" y="356958"/>
              <a:ext cx="871800" cy="3320700"/>
            </a:xfrm>
            <a:prstGeom prst="roundRect">
              <a:avLst>
                <a:gd fmla="val 19466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" name="Google Shape;944;p130"/>
            <p:cNvSpPr/>
            <p:nvPr/>
          </p:nvSpPr>
          <p:spPr>
            <a:xfrm>
              <a:off x="7908100" y="356958"/>
              <a:ext cx="871800" cy="3320700"/>
            </a:xfrm>
            <a:prstGeom prst="roundRect">
              <a:avLst>
                <a:gd fmla="val 19466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45" name="Google Shape;945;p130"/>
          <p:cNvSpPr txBox="1"/>
          <p:nvPr>
            <p:ph hasCustomPrompt="1" type="title"/>
          </p:nvPr>
        </p:nvSpPr>
        <p:spPr>
          <a:xfrm>
            <a:off x="1636700" y="1139600"/>
            <a:ext cx="5870700" cy="170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946" name="Google Shape;946;p130"/>
          <p:cNvSpPr txBox="1"/>
          <p:nvPr>
            <p:ph idx="1" type="subTitle"/>
          </p:nvPr>
        </p:nvSpPr>
        <p:spPr>
          <a:xfrm>
            <a:off x="1636700" y="4096300"/>
            <a:ext cx="5870700" cy="44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1"/>
        </a:solidFill>
      </p:bgPr>
    </p:bg>
    <p:spTree>
      <p:nvGrpSpPr>
        <p:cNvPr id="947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SECTION_HEADER_1">
    <p:spTree>
      <p:nvGrpSpPr>
        <p:cNvPr id="948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9" name="Google Shape;949;p132"/>
          <p:cNvGrpSpPr/>
          <p:nvPr/>
        </p:nvGrpSpPr>
        <p:grpSpPr>
          <a:xfrm flipH="1">
            <a:off x="364200" y="356749"/>
            <a:ext cx="8414700" cy="4429926"/>
            <a:chOff x="364200" y="356749"/>
            <a:chExt cx="8414700" cy="4429926"/>
          </a:xfrm>
        </p:grpSpPr>
        <p:sp>
          <p:nvSpPr>
            <p:cNvPr id="950" name="Google Shape;950;p132"/>
            <p:cNvSpPr/>
            <p:nvPr/>
          </p:nvSpPr>
          <p:spPr>
            <a:xfrm>
              <a:off x="3198000" y="356750"/>
              <a:ext cx="5580900" cy="3295500"/>
            </a:xfrm>
            <a:prstGeom prst="roundRect">
              <a:avLst>
                <a:gd fmla="val 5927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" name="Google Shape;951;p132"/>
            <p:cNvSpPr/>
            <p:nvPr/>
          </p:nvSpPr>
          <p:spPr>
            <a:xfrm>
              <a:off x="364200" y="356749"/>
              <a:ext cx="2640600" cy="3295500"/>
            </a:xfrm>
            <a:prstGeom prst="roundRect">
              <a:avLst>
                <a:gd fmla="val 8483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" name="Google Shape;952;p132"/>
            <p:cNvSpPr/>
            <p:nvPr/>
          </p:nvSpPr>
          <p:spPr>
            <a:xfrm>
              <a:off x="3198000" y="3845575"/>
              <a:ext cx="5580900" cy="941100"/>
            </a:xfrm>
            <a:prstGeom prst="roundRect">
              <a:avLst>
                <a:gd fmla="val 22494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" name="Google Shape;953;p132"/>
            <p:cNvSpPr/>
            <p:nvPr/>
          </p:nvSpPr>
          <p:spPr>
            <a:xfrm>
              <a:off x="364200" y="3845575"/>
              <a:ext cx="2640600" cy="941100"/>
            </a:xfrm>
            <a:prstGeom prst="roundRect">
              <a:avLst>
                <a:gd fmla="val 22494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4" name="Google Shape;954;p132"/>
          <p:cNvSpPr txBox="1"/>
          <p:nvPr>
            <p:ph hasCustomPrompt="1" type="title"/>
          </p:nvPr>
        </p:nvSpPr>
        <p:spPr>
          <a:xfrm>
            <a:off x="6492825" y="1329838"/>
            <a:ext cx="1932300" cy="119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55" name="Google Shape;955;p132"/>
          <p:cNvSpPr txBox="1"/>
          <p:nvPr>
            <p:ph idx="1" type="subTitle"/>
          </p:nvPr>
        </p:nvSpPr>
        <p:spPr>
          <a:xfrm>
            <a:off x="602300" y="4106813"/>
            <a:ext cx="4937400" cy="49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56" name="Google Shape;956;p132"/>
          <p:cNvSpPr txBox="1"/>
          <p:nvPr>
            <p:ph idx="2" type="title"/>
          </p:nvPr>
        </p:nvSpPr>
        <p:spPr>
          <a:xfrm>
            <a:off x="703350" y="904138"/>
            <a:ext cx="4836300" cy="204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7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SECTION_HEADER_1_1"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8" name="Google Shape;958;p133"/>
          <p:cNvGrpSpPr/>
          <p:nvPr/>
        </p:nvGrpSpPr>
        <p:grpSpPr>
          <a:xfrm>
            <a:off x="364200" y="356749"/>
            <a:ext cx="8414700" cy="3295501"/>
            <a:chOff x="364200" y="356749"/>
            <a:chExt cx="8414700" cy="3295501"/>
          </a:xfrm>
        </p:grpSpPr>
        <p:sp>
          <p:nvSpPr>
            <p:cNvPr id="959" name="Google Shape;959;p133"/>
            <p:cNvSpPr/>
            <p:nvPr/>
          </p:nvSpPr>
          <p:spPr>
            <a:xfrm>
              <a:off x="3198000" y="356750"/>
              <a:ext cx="5580900" cy="3295500"/>
            </a:xfrm>
            <a:prstGeom prst="roundRect">
              <a:avLst>
                <a:gd fmla="val 5927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" name="Google Shape;960;p133"/>
            <p:cNvSpPr/>
            <p:nvPr/>
          </p:nvSpPr>
          <p:spPr>
            <a:xfrm>
              <a:off x="364200" y="356749"/>
              <a:ext cx="2640600" cy="3295500"/>
            </a:xfrm>
            <a:prstGeom prst="roundRect">
              <a:avLst>
                <a:gd fmla="val 8483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61" name="Google Shape;961;p133"/>
          <p:cNvSpPr/>
          <p:nvPr/>
        </p:nvSpPr>
        <p:spPr>
          <a:xfrm>
            <a:off x="1429200" y="3845750"/>
            <a:ext cx="6285600" cy="941100"/>
          </a:xfrm>
          <a:prstGeom prst="roundRect">
            <a:avLst>
              <a:gd fmla="val 19466" name="adj"/>
            </a:avLst>
          </a:prstGeom>
          <a:solidFill>
            <a:schemeClr val="lt1"/>
          </a:solidFill>
          <a:ln>
            <a:noFill/>
          </a:ln>
          <a:effectLst>
            <a:outerShdw blurRad="314325" rotWithShape="0" algn="bl" dir="3420000" dist="114300">
              <a:srgbClr val="000000">
                <a:alpha val="3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2" name="Google Shape;962;p133"/>
          <p:cNvSpPr/>
          <p:nvPr/>
        </p:nvSpPr>
        <p:spPr>
          <a:xfrm>
            <a:off x="364200" y="3845802"/>
            <a:ext cx="871800" cy="941100"/>
          </a:xfrm>
          <a:prstGeom prst="roundRect">
            <a:avLst>
              <a:gd fmla="val 19466" name="adj"/>
            </a:avLst>
          </a:prstGeom>
          <a:solidFill>
            <a:schemeClr val="lt1"/>
          </a:solidFill>
          <a:ln>
            <a:noFill/>
          </a:ln>
          <a:effectLst>
            <a:outerShdw blurRad="314325" rotWithShape="0" algn="bl" dir="3420000" dist="114300">
              <a:srgbClr val="000000">
                <a:alpha val="3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3" name="Google Shape;963;p133"/>
          <p:cNvSpPr/>
          <p:nvPr/>
        </p:nvSpPr>
        <p:spPr>
          <a:xfrm>
            <a:off x="7908100" y="3845802"/>
            <a:ext cx="871800" cy="941100"/>
          </a:xfrm>
          <a:prstGeom prst="roundRect">
            <a:avLst>
              <a:gd fmla="val 19466" name="adj"/>
            </a:avLst>
          </a:prstGeom>
          <a:solidFill>
            <a:schemeClr val="lt1"/>
          </a:solidFill>
          <a:ln>
            <a:noFill/>
          </a:ln>
          <a:effectLst>
            <a:outerShdw blurRad="314325" rotWithShape="0" algn="bl" dir="3420000" dist="114300">
              <a:srgbClr val="000000">
                <a:alpha val="3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4" name="Google Shape;964;p133"/>
          <p:cNvSpPr txBox="1"/>
          <p:nvPr>
            <p:ph idx="1" type="subTitle"/>
          </p:nvPr>
        </p:nvSpPr>
        <p:spPr>
          <a:xfrm>
            <a:off x="2288225" y="4113350"/>
            <a:ext cx="4567500" cy="4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65" name="Google Shape;965;p133"/>
          <p:cNvSpPr txBox="1"/>
          <p:nvPr>
            <p:ph hasCustomPrompt="1" type="title"/>
          </p:nvPr>
        </p:nvSpPr>
        <p:spPr>
          <a:xfrm>
            <a:off x="718350" y="1329800"/>
            <a:ext cx="1932300" cy="119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66" name="Google Shape;966;p133"/>
          <p:cNvSpPr txBox="1"/>
          <p:nvPr>
            <p:ph idx="2" type="title"/>
          </p:nvPr>
        </p:nvSpPr>
        <p:spPr>
          <a:xfrm>
            <a:off x="3587525" y="904100"/>
            <a:ext cx="4836300" cy="204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7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4">
  <p:cSld name="SECTION_HEADER_1_1_1">
    <p:spTree>
      <p:nvGrpSpPr>
        <p:cNvPr id="967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8" name="Google Shape;968;p134"/>
          <p:cNvGrpSpPr/>
          <p:nvPr/>
        </p:nvGrpSpPr>
        <p:grpSpPr>
          <a:xfrm>
            <a:off x="364200" y="356749"/>
            <a:ext cx="8415700" cy="4430153"/>
            <a:chOff x="364200" y="356749"/>
            <a:chExt cx="8415700" cy="4430153"/>
          </a:xfrm>
        </p:grpSpPr>
        <p:sp>
          <p:nvSpPr>
            <p:cNvPr id="969" name="Google Shape;969;p134"/>
            <p:cNvSpPr/>
            <p:nvPr/>
          </p:nvSpPr>
          <p:spPr>
            <a:xfrm>
              <a:off x="364200" y="356750"/>
              <a:ext cx="5530500" cy="3295500"/>
            </a:xfrm>
            <a:prstGeom prst="roundRect">
              <a:avLst>
                <a:gd fmla="val 5927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" name="Google Shape;970;p134"/>
            <p:cNvSpPr/>
            <p:nvPr/>
          </p:nvSpPr>
          <p:spPr>
            <a:xfrm>
              <a:off x="6138675" y="356749"/>
              <a:ext cx="2640600" cy="3295500"/>
            </a:xfrm>
            <a:prstGeom prst="roundRect">
              <a:avLst>
                <a:gd fmla="val 8483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" name="Google Shape;971;p134"/>
            <p:cNvSpPr/>
            <p:nvPr/>
          </p:nvSpPr>
          <p:spPr>
            <a:xfrm>
              <a:off x="1429200" y="3845750"/>
              <a:ext cx="6285600" cy="941100"/>
            </a:xfrm>
            <a:prstGeom prst="roundRect">
              <a:avLst>
                <a:gd fmla="val 19466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" name="Google Shape;972;p134"/>
            <p:cNvSpPr/>
            <p:nvPr/>
          </p:nvSpPr>
          <p:spPr>
            <a:xfrm>
              <a:off x="364200" y="3845802"/>
              <a:ext cx="871800" cy="941100"/>
            </a:xfrm>
            <a:prstGeom prst="roundRect">
              <a:avLst>
                <a:gd fmla="val 19466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" name="Google Shape;973;p134"/>
            <p:cNvSpPr/>
            <p:nvPr/>
          </p:nvSpPr>
          <p:spPr>
            <a:xfrm>
              <a:off x="7908100" y="3845802"/>
              <a:ext cx="871800" cy="941100"/>
            </a:xfrm>
            <a:prstGeom prst="roundRect">
              <a:avLst>
                <a:gd fmla="val 19466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74" name="Google Shape;974;p134"/>
          <p:cNvSpPr txBox="1"/>
          <p:nvPr>
            <p:ph hasCustomPrompt="1" type="title"/>
          </p:nvPr>
        </p:nvSpPr>
        <p:spPr>
          <a:xfrm>
            <a:off x="6492825" y="1329800"/>
            <a:ext cx="1932300" cy="119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75" name="Google Shape;975;p134"/>
          <p:cNvSpPr txBox="1"/>
          <p:nvPr>
            <p:ph idx="2" type="title"/>
          </p:nvPr>
        </p:nvSpPr>
        <p:spPr>
          <a:xfrm>
            <a:off x="703350" y="904100"/>
            <a:ext cx="4836300" cy="204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7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976" name="Google Shape;976;p134"/>
          <p:cNvSpPr txBox="1"/>
          <p:nvPr>
            <p:ph idx="1" type="subTitle"/>
          </p:nvPr>
        </p:nvSpPr>
        <p:spPr>
          <a:xfrm>
            <a:off x="2288225" y="4113350"/>
            <a:ext cx="4567500" cy="4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15"/>
          <p:cNvGrpSpPr/>
          <p:nvPr/>
        </p:nvGrpSpPr>
        <p:grpSpPr>
          <a:xfrm>
            <a:off x="364200" y="356749"/>
            <a:ext cx="8414700" cy="4429926"/>
            <a:chOff x="364200" y="356749"/>
            <a:chExt cx="8414700" cy="4429926"/>
          </a:xfrm>
        </p:grpSpPr>
        <p:sp>
          <p:nvSpPr>
            <p:cNvPr id="64" name="Google Shape;64;p15"/>
            <p:cNvSpPr/>
            <p:nvPr/>
          </p:nvSpPr>
          <p:spPr>
            <a:xfrm>
              <a:off x="3198000" y="356750"/>
              <a:ext cx="5580900" cy="3295500"/>
            </a:xfrm>
            <a:prstGeom prst="roundRect">
              <a:avLst>
                <a:gd fmla="val 5927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15"/>
            <p:cNvSpPr/>
            <p:nvPr/>
          </p:nvSpPr>
          <p:spPr>
            <a:xfrm>
              <a:off x="364200" y="356749"/>
              <a:ext cx="2640600" cy="3295500"/>
            </a:xfrm>
            <a:prstGeom prst="roundRect">
              <a:avLst>
                <a:gd fmla="val 8483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15"/>
            <p:cNvSpPr/>
            <p:nvPr/>
          </p:nvSpPr>
          <p:spPr>
            <a:xfrm>
              <a:off x="3198000" y="3845575"/>
              <a:ext cx="5580900" cy="941100"/>
            </a:xfrm>
            <a:prstGeom prst="roundRect">
              <a:avLst>
                <a:gd fmla="val 22494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15"/>
            <p:cNvSpPr/>
            <p:nvPr/>
          </p:nvSpPr>
          <p:spPr>
            <a:xfrm>
              <a:off x="364200" y="3845575"/>
              <a:ext cx="2640600" cy="941100"/>
            </a:xfrm>
            <a:prstGeom prst="roundRect">
              <a:avLst>
                <a:gd fmla="val 22494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8" name="Google Shape;68;p15"/>
          <p:cNvSpPr txBox="1"/>
          <p:nvPr>
            <p:ph hasCustomPrompt="1" type="title"/>
          </p:nvPr>
        </p:nvSpPr>
        <p:spPr>
          <a:xfrm>
            <a:off x="718350" y="1329800"/>
            <a:ext cx="1932300" cy="119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9" name="Google Shape;69;p15"/>
          <p:cNvSpPr txBox="1"/>
          <p:nvPr>
            <p:ph idx="1" type="subTitle"/>
          </p:nvPr>
        </p:nvSpPr>
        <p:spPr>
          <a:xfrm>
            <a:off x="3486475" y="4106775"/>
            <a:ext cx="4937400" cy="49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0" name="Google Shape;70;p15"/>
          <p:cNvSpPr txBox="1"/>
          <p:nvPr>
            <p:ph idx="2" type="title"/>
          </p:nvPr>
        </p:nvSpPr>
        <p:spPr>
          <a:xfrm>
            <a:off x="3587525" y="904100"/>
            <a:ext cx="4836300" cy="204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7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5">
  <p:cSld name="SECTION_HEADER_1_2">
    <p:spTree>
      <p:nvGrpSpPr>
        <p:cNvPr id="977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8" name="Google Shape;978;p135"/>
          <p:cNvGrpSpPr/>
          <p:nvPr/>
        </p:nvGrpSpPr>
        <p:grpSpPr>
          <a:xfrm flipH="1">
            <a:off x="364200" y="1491174"/>
            <a:ext cx="8414700" cy="3295501"/>
            <a:chOff x="364200" y="356749"/>
            <a:chExt cx="8414700" cy="3295501"/>
          </a:xfrm>
        </p:grpSpPr>
        <p:sp>
          <p:nvSpPr>
            <p:cNvPr id="979" name="Google Shape;979;p135"/>
            <p:cNvSpPr/>
            <p:nvPr/>
          </p:nvSpPr>
          <p:spPr>
            <a:xfrm>
              <a:off x="3198000" y="356750"/>
              <a:ext cx="5580900" cy="3295500"/>
            </a:xfrm>
            <a:prstGeom prst="roundRect">
              <a:avLst>
                <a:gd fmla="val 5927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" name="Google Shape;980;p135"/>
            <p:cNvSpPr/>
            <p:nvPr/>
          </p:nvSpPr>
          <p:spPr>
            <a:xfrm>
              <a:off x="364200" y="356749"/>
              <a:ext cx="2640600" cy="3295500"/>
            </a:xfrm>
            <a:prstGeom prst="roundRect">
              <a:avLst>
                <a:gd fmla="val 8483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81" name="Google Shape;981;p135"/>
          <p:cNvSpPr txBox="1"/>
          <p:nvPr>
            <p:ph hasCustomPrompt="1" type="title"/>
          </p:nvPr>
        </p:nvSpPr>
        <p:spPr>
          <a:xfrm>
            <a:off x="6492825" y="2541025"/>
            <a:ext cx="1932300" cy="119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82" name="Google Shape;982;p135"/>
          <p:cNvSpPr txBox="1"/>
          <p:nvPr>
            <p:ph idx="1" type="subTitle"/>
          </p:nvPr>
        </p:nvSpPr>
        <p:spPr>
          <a:xfrm>
            <a:off x="720000" y="4106775"/>
            <a:ext cx="4819800" cy="49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83" name="Google Shape;983;p135"/>
          <p:cNvSpPr txBox="1"/>
          <p:nvPr>
            <p:ph idx="2" type="title"/>
          </p:nvPr>
        </p:nvSpPr>
        <p:spPr>
          <a:xfrm>
            <a:off x="719850" y="1892975"/>
            <a:ext cx="4819800" cy="183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7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984" name="Google Shape;984;p135"/>
          <p:cNvSpPr/>
          <p:nvPr/>
        </p:nvSpPr>
        <p:spPr>
          <a:xfrm>
            <a:off x="6034500" y="356775"/>
            <a:ext cx="2744700" cy="941100"/>
          </a:xfrm>
          <a:prstGeom prst="roundRect">
            <a:avLst>
              <a:gd fmla="val 22494" name="adj"/>
            </a:avLst>
          </a:prstGeom>
          <a:solidFill>
            <a:schemeClr val="lt1"/>
          </a:solidFill>
          <a:ln>
            <a:noFill/>
          </a:ln>
          <a:effectLst>
            <a:outerShdw blurRad="314325" rotWithShape="0" algn="bl" dir="3420000" dist="114300">
              <a:srgbClr val="000000">
                <a:alpha val="3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5" name="Google Shape;985;p135"/>
          <p:cNvSpPr/>
          <p:nvPr/>
        </p:nvSpPr>
        <p:spPr>
          <a:xfrm>
            <a:off x="364200" y="356775"/>
            <a:ext cx="2640600" cy="941100"/>
          </a:xfrm>
          <a:prstGeom prst="roundRect">
            <a:avLst>
              <a:gd fmla="val 22494" name="adj"/>
            </a:avLst>
          </a:prstGeom>
          <a:solidFill>
            <a:schemeClr val="lt1"/>
          </a:solidFill>
          <a:ln>
            <a:noFill/>
          </a:ln>
          <a:effectLst>
            <a:outerShdw blurRad="314325" rotWithShape="0" algn="bl" dir="3420000" dist="114300">
              <a:srgbClr val="000000">
                <a:alpha val="3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6" name="Google Shape;986;p135"/>
          <p:cNvSpPr/>
          <p:nvPr/>
        </p:nvSpPr>
        <p:spPr>
          <a:xfrm>
            <a:off x="3198000" y="356775"/>
            <a:ext cx="2643300" cy="941100"/>
          </a:xfrm>
          <a:prstGeom prst="roundRect">
            <a:avLst>
              <a:gd fmla="val 22494" name="adj"/>
            </a:avLst>
          </a:prstGeom>
          <a:solidFill>
            <a:schemeClr val="lt1"/>
          </a:solidFill>
          <a:ln>
            <a:noFill/>
          </a:ln>
          <a:effectLst>
            <a:outerShdw blurRad="314325" rotWithShape="0" algn="bl" dir="3420000" dist="114300">
              <a:srgbClr val="000000">
                <a:alpha val="3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6">
  <p:cSld name="SECTION_HEADER_1_2_1">
    <p:spTree>
      <p:nvGrpSpPr>
        <p:cNvPr id="987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Google Shape;988;p136"/>
          <p:cNvSpPr/>
          <p:nvPr/>
        </p:nvSpPr>
        <p:spPr>
          <a:xfrm>
            <a:off x="3198000" y="1491175"/>
            <a:ext cx="5580900" cy="3295500"/>
          </a:xfrm>
          <a:prstGeom prst="roundRect">
            <a:avLst>
              <a:gd fmla="val 5927" name="adj"/>
            </a:avLst>
          </a:prstGeom>
          <a:solidFill>
            <a:schemeClr val="lt1"/>
          </a:solidFill>
          <a:ln>
            <a:noFill/>
          </a:ln>
          <a:effectLst>
            <a:outerShdw blurRad="314325" rotWithShape="0" algn="bl" dir="3420000" dist="114300">
              <a:srgbClr val="000000">
                <a:alpha val="3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9" name="Google Shape;989;p136"/>
          <p:cNvSpPr/>
          <p:nvPr/>
        </p:nvSpPr>
        <p:spPr>
          <a:xfrm>
            <a:off x="364200" y="1491174"/>
            <a:ext cx="2640600" cy="3295500"/>
          </a:xfrm>
          <a:prstGeom prst="roundRect">
            <a:avLst>
              <a:gd fmla="val 8483" name="adj"/>
            </a:avLst>
          </a:prstGeom>
          <a:solidFill>
            <a:schemeClr val="lt1"/>
          </a:solidFill>
          <a:ln>
            <a:noFill/>
          </a:ln>
          <a:effectLst>
            <a:outerShdw blurRad="314325" rotWithShape="0" algn="bl" dir="3420000" dist="114300">
              <a:srgbClr val="000000">
                <a:alpha val="3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0" name="Google Shape;990;p136"/>
          <p:cNvSpPr/>
          <p:nvPr/>
        </p:nvSpPr>
        <p:spPr>
          <a:xfrm>
            <a:off x="6034500" y="356775"/>
            <a:ext cx="2744700" cy="941100"/>
          </a:xfrm>
          <a:prstGeom prst="roundRect">
            <a:avLst>
              <a:gd fmla="val 22494" name="adj"/>
            </a:avLst>
          </a:prstGeom>
          <a:solidFill>
            <a:schemeClr val="lt1"/>
          </a:solidFill>
          <a:ln>
            <a:noFill/>
          </a:ln>
          <a:effectLst>
            <a:outerShdw blurRad="314325" rotWithShape="0" algn="bl" dir="3420000" dist="114300">
              <a:srgbClr val="000000">
                <a:alpha val="3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1" name="Google Shape;991;p136"/>
          <p:cNvSpPr/>
          <p:nvPr/>
        </p:nvSpPr>
        <p:spPr>
          <a:xfrm>
            <a:off x="364200" y="356775"/>
            <a:ext cx="2640600" cy="941100"/>
          </a:xfrm>
          <a:prstGeom prst="roundRect">
            <a:avLst>
              <a:gd fmla="val 22494" name="adj"/>
            </a:avLst>
          </a:prstGeom>
          <a:solidFill>
            <a:schemeClr val="lt1"/>
          </a:solidFill>
          <a:ln>
            <a:noFill/>
          </a:ln>
          <a:effectLst>
            <a:outerShdw blurRad="314325" rotWithShape="0" algn="bl" dir="3420000" dist="114300">
              <a:srgbClr val="000000">
                <a:alpha val="3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2" name="Google Shape;992;p136"/>
          <p:cNvSpPr/>
          <p:nvPr/>
        </p:nvSpPr>
        <p:spPr>
          <a:xfrm>
            <a:off x="3198000" y="356775"/>
            <a:ext cx="2643300" cy="941100"/>
          </a:xfrm>
          <a:prstGeom prst="roundRect">
            <a:avLst>
              <a:gd fmla="val 22494" name="adj"/>
            </a:avLst>
          </a:prstGeom>
          <a:solidFill>
            <a:schemeClr val="lt1"/>
          </a:solidFill>
          <a:ln>
            <a:noFill/>
          </a:ln>
          <a:effectLst>
            <a:outerShdw blurRad="314325" rotWithShape="0" algn="bl" dir="3420000" dist="114300">
              <a:srgbClr val="000000">
                <a:alpha val="3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3" name="Google Shape;993;p136"/>
          <p:cNvSpPr txBox="1"/>
          <p:nvPr>
            <p:ph hasCustomPrompt="1" type="title"/>
          </p:nvPr>
        </p:nvSpPr>
        <p:spPr>
          <a:xfrm>
            <a:off x="718350" y="2541025"/>
            <a:ext cx="1932300" cy="119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94" name="Google Shape;994;p136"/>
          <p:cNvSpPr txBox="1"/>
          <p:nvPr>
            <p:ph idx="1" type="subTitle"/>
          </p:nvPr>
        </p:nvSpPr>
        <p:spPr>
          <a:xfrm>
            <a:off x="3607078" y="4106775"/>
            <a:ext cx="4817400" cy="49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95" name="Google Shape;995;p136"/>
          <p:cNvSpPr txBox="1"/>
          <p:nvPr>
            <p:ph idx="2" type="title"/>
          </p:nvPr>
        </p:nvSpPr>
        <p:spPr>
          <a:xfrm>
            <a:off x="3606928" y="1892975"/>
            <a:ext cx="4817400" cy="183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7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"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137"/>
          <p:cNvSpPr/>
          <p:nvPr/>
        </p:nvSpPr>
        <p:spPr>
          <a:xfrm>
            <a:off x="364200" y="356750"/>
            <a:ext cx="2640600" cy="2096400"/>
          </a:xfrm>
          <a:prstGeom prst="roundRect">
            <a:avLst>
              <a:gd fmla="val 8115" name="adj"/>
            </a:avLst>
          </a:prstGeom>
          <a:solidFill>
            <a:schemeClr val="lt1"/>
          </a:solidFill>
          <a:ln>
            <a:noFill/>
          </a:ln>
          <a:effectLst>
            <a:outerShdw blurRad="314325" rotWithShape="0" algn="bl" dir="3420000" dist="114300">
              <a:srgbClr val="000000">
                <a:alpha val="3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8" name="Google Shape;998;p137"/>
          <p:cNvSpPr/>
          <p:nvPr/>
        </p:nvSpPr>
        <p:spPr>
          <a:xfrm>
            <a:off x="3198075" y="356750"/>
            <a:ext cx="2643300" cy="2096400"/>
          </a:xfrm>
          <a:prstGeom prst="roundRect">
            <a:avLst>
              <a:gd fmla="val 8115" name="adj"/>
            </a:avLst>
          </a:prstGeom>
          <a:solidFill>
            <a:schemeClr val="lt1"/>
          </a:solidFill>
          <a:ln>
            <a:noFill/>
          </a:ln>
          <a:effectLst>
            <a:outerShdw blurRad="314325" rotWithShape="0" algn="bl" dir="3420000" dist="114300">
              <a:srgbClr val="000000">
                <a:alpha val="3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9" name="Google Shape;999;p137"/>
          <p:cNvSpPr/>
          <p:nvPr/>
        </p:nvSpPr>
        <p:spPr>
          <a:xfrm>
            <a:off x="6034300" y="356750"/>
            <a:ext cx="2744700" cy="2096400"/>
          </a:xfrm>
          <a:prstGeom prst="roundRect">
            <a:avLst>
              <a:gd fmla="val 8115" name="adj"/>
            </a:avLst>
          </a:prstGeom>
          <a:solidFill>
            <a:schemeClr val="lt1"/>
          </a:solidFill>
          <a:ln>
            <a:noFill/>
          </a:ln>
          <a:effectLst>
            <a:outerShdw blurRad="314325" rotWithShape="0" algn="bl" dir="3420000" dist="114300">
              <a:srgbClr val="000000">
                <a:alpha val="3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0" name="Google Shape;1000;p137"/>
          <p:cNvSpPr/>
          <p:nvPr/>
        </p:nvSpPr>
        <p:spPr>
          <a:xfrm>
            <a:off x="364200" y="2690281"/>
            <a:ext cx="2640600" cy="2096400"/>
          </a:xfrm>
          <a:prstGeom prst="roundRect">
            <a:avLst>
              <a:gd fmla="val 8115" name="adj"/>
            </a:avLst>
          </a:prstGeom>
          <a:solidFill>
            <a:schemeClr val="lt1"/>
          </a:solidFill>
          <a:ln>
            <a:noFill/>
          </a:ln>
          <a:effectLst>
            <a:outerShdw blurRad="314325" rotWithShape="0" algn="bl" dir="3420000" dist="114300">
              <a:srgbClr val="000000">
                <a:alpha val="3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1" name="Google Shape;1001;p137"/>
          <p:cNvSpPr/>
          <p:nvPr/>
        </p:nvSpPr>
        <p:spPr>
          <a:xfrm>
            <a:off x="3198075" y="2690275"/>
            <a:ext cx="2643300" cy="2096400"/>
          </a:xfrm>
          <a:prstGeom prst="roundRect">
            <a:avLst>
              <a:gd fmla="val 8115" name="adj"/>
            </a:avLst>
          </a:prstGeom>
          <a:solidFill>
            <a:schemeClr val="lt1"/>
          </a:solidFill>
          <a:ln>
            <a:noFill/>
          </a:ln>
          <a:effectLst>
            <a:outerShdw blurRad="314325" rotWithShape="0" algn="bl" dir="3420000" dist="114300">
              <a:srgbClr val="000000">
                <a:alpha val="3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2" name="Google Shape;1002;p137"/>
          <p:cNvSpPr/>
          <p:nvPr/>
        </p:nvSpPr>
        <p:spPr>
          <a:xfrm>
            <a:off x="6034300" y="2690281"/>
            <a:ext cx="2744700" cy="2096400"/>
          </a:xfrm>
          <a:prstGeom prst="roundRect">
            <a:avLst>
              <a:gd fmla="val 8115" name="adj"/>
            </a:avLst>
          </a:prstGeom>
          <a:solidFill>
            <a:schemeClr val="lt1"/>
          </a:solidFill>
          <a:ln>
            <a:noFill/>
          </a:ln>
          <a:effectLst>
            <a:outerShdw blurRad="314325" rotWithShape="0" algn="bl" dir="3420000" dist="114300">
              <a:srgbClr val="000000">
                <a:alpha val="3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3" name="Google Shape;1003;p137"/>
          <p:cNvSpPr txBox="1"/>
          <p:nvPr>
            <p:ph type="title"/>
          </p:nvPr>
        </p:nvSpPr>
        <p:spPr>
          <a:xfrm>
            <a:off x="573825" y="1260458"/>
            <a:ext cx="2221500" cy="57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04" name="Google Shape;1004;p137"/>
          <p:cNvSpPr txBox="1"/>
          <p:nvPr>
            <p:ph hasCustomPrompt="1" idx="2" type="title"/>
          </p:nvPr>
        </p:nvSpPr>
        <p:spPr>
          <a:xfrm>
            <a:off x="573834" y="456270"/>
            <a:ext cx="1282800" cy="80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5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05" name="Google Shape;1005;p137"/>
          <p:cNvSpPr txBox="1"/>
          <p:nvPr>
            <p:ph idx="1" type="subTitle"/>
          </p:nvPr>
        </p:nvSpPr>
        <p:spPr>
          <a:xfrm>
            <a:off x="573825" y="1632873"/>
            <a:ext cx="22215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06" name="Google Shape;1006;p137"/>
          <p:cNvSpPr txBox="1"/>
          <p:nvPr>
            <p:ph idx="3" type="title"/>
          </p:nvPr>
        </p:nvSpPr>
        <p:spPr>
          <a:xfrm>
            <a:off x="3460827" y="1260458"/>
            <a:ext cx="2221500" cy="57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07" name="Google Shape;1007;p137"/>
          <p:cNvSpPr txBox="1"/>
          <p:nvPr>
            <p:ph hasCustomPrompt="1" idx="4" type="title"/>
          </p:nvPr>
        </p:nvSpPr>
        <p:spPr>
          <a:xfrm>
            <a:off x="3460827" y="456270"/>
            <a:ext cx="1212600" cy="80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5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08" name="Google Shape;1008;p137"/>
          <p:cNvSpPr txBox="1"/>
          <p:nvPr>
            <p:ph idx="5" type="subTitle"/>
          </p:nvPr>
        </p:nvSpPr>
        <p:spPr>
          <a:xfrm>
            <a:off x="3460827" y="1632873"/>
            <a:ext cx="22215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09" name="Google Shape;1009;p137"/>
          <p:cNvSpPr txBox="1"/>
          <p:nvPr>
            <p:ph idx="6" type="title"/>
          </p:nvPr>
        </p:nvSpPr>
        <p:spPr>
          <a:xfrm>
            <a:off x="6341926" y="1260458"/>
            <a:ext cx="2280600" cy="57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10" name="Google Shape;1010;p137"/>
          <p:cNvSpPr txBox="1"/>
          <p:nvPr>
            <p:ph hasCustomPrompt="1" idx="7" type="title"/>
          </p:nvPr>
        </p:nvSpPr>
        <p:spPr>
          <a:xfrm>
            <a:off x="6341926" y="456270"/>
            <a:ext cx="1212600" cy="80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5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11" name="Google Shape;1011;p137"/>
          <p:cNvSpPr txBox="1"/>
          <p:nvPr>
            <p:ph idx="8" type="subTitle"/>
          </p:nvPr>
        </p:nvSpPr>
        <p:spPr>
          <a:xfrm>
            <a:off x="6341926" y="1632873"/>
            <a:ext cx="22806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12" name="Google Shape;1012;p137"/>
          <p:cNvSpPr txBox="1"/>
          <p:nvPr>
            <p:ph idx="9" type="title"/>
          </p:nvPr>
        </p:nvSpPr>
        <p:spPr>
          <a:xfrm>
            <a:off x="573670" y="3617017"/>
            <a:ext cx="2221500" cy="57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13" name="Google Shape;1013;p137"/>
          <p:cNvSpPr txBox="1"/>
          <p:nvPr>
            <p:ph hasCustomPrompt="1" idx="13" type="title"/>
          </p:nvPr>
        </p:nvSpPr>
        <p:spPr>
          <a:xfrm>
            <a:off x="573670" y="2812829"/>
            <a:ext cx="1282800" cy="80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5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14" name="Google Shape;1014;p137"/>
          <p:cNvSpPr txBox="1"/>
          <p:nvPr>
            <p:ph idx="14" type="subTitle"/>
          </p:nvPr>
        </p:nvSpPr>
        <p:spPr>
          <a:xfrm>
            <a:off x="573670" y="3989432"/>
            <a:ext cx="22215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15" name="Google Shape;1015;p137"/>
          <p:cNvSpPr txBox="1"/>
          <p:nvPr>
            <p:ph idx="15" type="title"/>
          </p:nvPr>
        </p:nvSpPr>
        <p:spPr>
          <a:xfrm>
            <a:off x="3460827" y="3617017"/>
            <a:ext cx="2221500" cy="57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16" name="Google Shape;1016;p137"/>
          <p:cNvSpPr txBox="1"/>
          <p:nvPr>
            <p:ph hasCustomPrompt="1" idx="16" type="title"/>
          </p:nvPr>
        </p:nvSpPr>
        <p:spPr>
          <a:xfrm>
            <a:off x="3460827" y="2812829"/>
            <a:ext cx="1212600" cy="80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5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17" name="Google Shape;1017;p137"/>
          <p:cNvSpPr txBox="1"/>
          <p:nvPr>
            <p:ph idx="17" type="subTitle"/>
          </p:nvPr>
        </p:nvSpPr>
        <p:spPr>
          <a:xfrm>
            <a:off x="3460827" y="3989432"/>
            <a:ext cx="22215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18" name="Google Shape;1018;p137"/>
          <p:cNvSpPr txBox="1"/>
          <p:nvPr>
            <p:ph idx="18" type="title"/>
          </p:nvPr>
        </p:nvSpPr>
        <p:spPr>
          <a:xfrm>
            <a:off x="6341926" y="3617017"/>
            <a:ext cx="2221500" cy="57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19" name="Google Shape;1019;p137"/>
          <p:cNvSpPr txBox="1"/>
          <p:nvPr>
            <p:ph hasCustomPrompt="1" idx="19" type="title"/>
          </p:nvPr>
        </p:nvSpPr>
        <p:spPr>
          <a:xfrm>
            <a:off x="6341926" y="2812829"/>
            <a:ext cx="1212600" cy="80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5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20" name="Google Shape;1020;p137"/>
          <p:cNvSpPr txBox="1"/>
          <p:nvPr>
            <p:ph idx="20" type="subTitle"/>
          </p:nvPr>
        </p:nvSpPr>
        <p:spPr>
          <a:xfrm>
            <a:off x="6341926" y="3989432"/>
            <a:ext cx="22215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2" name="Google Shape;1022;p138"/>
          <p:cNvGrpSpPr/>
          <p:nvPr/>
        </p:nvGrpSpPr>
        <p:grpSpPr>
          <a:xfrm>
            <a:off x="364175" y="356775"/>
            <a:ext cx="8415025" cy="4430025"/>
            <a:chOff x="364175" y="356775"/>
            <a:chExt cx="8415025" cy="4430025"/>
          </a:xfrm>
        </p:grpSpPr>
        <p:sp>
          <p:nvSpPr>
            <p:cNvPr id="1023" name="Google Shape;1023;p138"/>
            <p:cNvSpPr/>
            <p:nvPr/>
          </p:nvSpPr>
          <p:spPr>
            <a:xfrm>
              <a:off x="364200" y="3870900"/>
              <a:ext cx="8415000" cy="915900"/>
            </a:xfrm>
            <a:prstGeom prst="roundRect">
              <a:avLst>
                <a:gd fmla="val 19466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" name="Google Shape;1024;p138"/>
            <p:cNvSpPr/>
            <p:nvPr/>
          </p:nvSpPr>
          <p:spPr>
            <a:xfrm>
              <a:off x="364175" y="356775"/>
              <a:ext cx="8415000" cy="3321000"/>
            </a:xfrm>
            <a:prstGeom prst="roundRect">
              <a:avLst>
                <a:gd fmla="val 4738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25" name="Google Shape;1025;p138"/>
          <p:cNvSpPr txBox="1"/>
          <p:nvPr>
            <p:ph type="title"/>
          </p:nvPr>
        </p:nvSpPr>
        <p:spPr>
          <a:xfrm>
            <a:off x="2289738" y="4071600"/>
            <a:ext cx="4563900" cy="53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026" name="Google Shape;1026;p138"/>
          <p:cNvSpPr txBox="1"/>
          <p:nvPr>
            <p:ph idx="1" type="subTitle"/>
          </p:nvPr>
        </p:nvSpPr>
        <p:spPr>
          <a:xfrm>
            <a:off x="2289925" y="1034850"/>
            <a:ext cx="4563900" cy="19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Screen">
  <p:cSld name="BLANK_1_1_1">
    <p:spTree>
      <p:nvGrpSpPr>
        <p:cNvPr id="1027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Google Shape;1028;p139"/>
          <p:cNvSpPr/>
          <p:nvPr/>
        </p:nvSpPr>
        <p:spPr>
          <a:xfrm>
            <a:off x="364200" y="3573225"/>
            <a:ext cx="8415000" cy="1213500"/>
          </a:xfrm>
          <a:prstGeom prst="roundRect">
            <a:avLst>
              <a:gd fmla="val 19466" name="adj"/>
            </a:avLst>
          </a:prstGeom>
          <a:solidFill>
            <a:schemeClr val="lt1"/>
          </a:solidFill>
          <a:ln>
            <a:noFill/>
          </a:ln>
          <a:effectLst>
            <a:outerShdw blurRad="314325" rotWithShape="0" algn="bl" dir="3420000" dist="114300">
              <a:srgbClr val="000000">
                <a:alpha val="3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9" name="Google Shape;1029;p139"/>
          <p:cNvSpPr/>
          <p:nvPr/>
        </p:nvSpPr>
        <p:spPr>
          <a:xfrm>
            <a:off x="364175" y="356775"/>
            <a:ext cx="8415000" cy="2937300"/>
          </a:xfrm>
          <a:prstGeom prst="roundRect">
            <a:avLst>
              <a:gd fmla="val 4738" name="adj"/>
            </a:avLst>
          </a:prstGeom>
          <a:solidFill>
            <a:schemeClr val="lt1"/>
          </a:solidFill>
          <a:ln>
            <a:noFill/>
          </a:ln>
          <a:effectLst>
            <a:outerShdw blurRad="314325" rotWithShape="0" algn="bl" dir="3420000" dist="114300">
              <a:srgbClr val="000000">
                <a:alpha val="3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0" name="Google Shape;1030;p139"/>
          <p:cNvSpPr txBox="1"/>
          <p:nvPr>
            <p:ph type="title"/>
          </p:nvPr>
        </p:nvSpPr>
        <p:spPr>
          <a:xfrm>
            <a:off x="2290038" y="3827627"/>
            <a:ext cx="4563900" cy="70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031" name="Google Shape;1031;p139"/>
          <p:cNvSpPr txBox="1"/>
          <p:nvPr>
            <p:ph idx="1" type="subTitle"/>
          </p:nvPr>
        </p:nvSpPr>
        <p:spPr>
          <a:xfrm>
            <a:off x="2290050" y="839325"/>
            <a:ext cx="4563900" cy="19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BLANK_1_1_1_1_2"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p140"/>
          <p:cNvSpPr/>
          <p:nvPr/>
        </p:nvSpPr>
        <p:spPr>
          <a:xfrm>
            <a:off x="364225" y="1139600"/>
            <a:ext cx="4098900" cy="2282700"/>
          </a:xfrm>
          <a:prstGeom prst="roundRect">
            <a:avLst>
              <a:gd fmla="val 8973" name="adj"/>
            </a:avLst>
          </a:prstGeom>
          <a:solidFill>
            <a:schemeClr val="lt1"/>
          </a:solidFill>
          <a:ln>
            <a:noFill/>
          </a:ln>
          <a:effectLst>
            <a:outerShdw blurRad="314325" rotWithShape="0" algn="bl" dir="3420000" dist="114300">
              <a:srgbClr val="000000">
                <a:alpha val="3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4" name="Google Shape;1034;p140"/>
          <p:cNvSpPr/>
          <p:nvPr/>
        </p:nvSpPr>
        <p:spPr>
          <a:xfrm>
            <a:off x="4680925" y="1139600"/>
            <a:ext cx="4098900" cy="2282700"/>
          </a:xfrm>
          <a:prstGeom prst="roundRect">
            <a:avLst>
              <a:gd fmla="val 7255" name="adj"/>
            </a:avLst>
          </a:prstGeom>
          <a:solidFill>
            <a:schemeClr val="lt1"/>
          </a:solidFill>
          <a:ln>
            <a:noFill/>
          </a:ln>
          <a:effectLst>
            <a:outerShdw blurRad="314325" rotWithShape="0" algn="bl" dir="3420000" dist="114300">
              <a:srgbClr val="000000">
                <a:alpha val="3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5" name="Google Shape;1035;p140"/>
          <p:cNvSpPr/>
          <p:nvPr/>
        </p:nvSpPr>
        <p:spPr>
          <a:xfrm>
            <a:off x="364223" y="356774"/>
            <a:ext cx="8415900" cy="589800"/>
          </a:xfrm>
          <a:prstGeom prst="roundRect">
            <a:avLst>
              <a:gd fmla="val 27101" name="adj"/>
            </a:avLst>
          </a:prstGeom>
          <a:solidFill>
            <a:schemeClr val="lt1"/>
          </a:solidFill>
          <a:ln>
            <a:noFill/>
          </a:ln>
          <a:effectLst>
            <a:outerShdw blurRad="314325" rotWithShape="0" algn="bl" dir="3420000" dist="114300">
              <a:srgbClr val="000000">
                <a:alpha val="3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6" name="Google Shape;1036;p140"/>
          <p:cNvSpPr txBox="1"/>
          <p:nvPr>
            <p:ph idx="1" type="subTitle"/>
          </p:nvPr>
        </p:nvSpPr>
        <p:spPr>
          <a:xfrm>
            <a:off x="720000" y="2021325"/>
            <a:ext cx="3403200" cy="10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37" name="Google Shape;1037;p140"/>
          <p:cNvSpPr txBox="1"/>
          <p:nvPr>
            <p:ph idx="2" type="subTitle"/>
          </p:nvPr>
        </p:nvSpPr>
        <p:spPr>
          <a:xfrm>
            <a:off x="5028775" y="2021325"/>
            <a:ext cx="3403200" cy="10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38" name="Google Shape;1038;p140"/>
          <p:cNvSpPr txBox="1"/>
          <p:nvPr>
            <p:ph type="title"/>
          </p:nvPr>
        </p:nvSpPr>
        <p:spPr>
          <a:xfrm>
            <a:off x="720000" y="1534375"/>
            <a:ext cx="34032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39" name="Google Shape;1039;p140"/>
          <p:cNvSpPr txBox="1"/>
          <p:nvPr>
            <p:ph idx="3" type="title"/>
          </p:nvPr>
        </p:nvSpPr>
        <p:spPr>
          <a:xfrm>
            <a:off x="5028775" y="1534375"/>
            <a:ext cx="34032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40" name="Google Shape;1040;p140"/>
          <p:cNvSpPr txBox="1"/>
          <p:nvPr>
            <p:ph idx="4" type="title"/>
          </p:nvPr>
        </p:nvSpPr>
        <p:spPr>
          <a:xfrm>
            <a:off x="720000" y="365302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41" name="Google Shape;1041;p140"/>
          <p:cNvSpPr/>
          <p:nvPr/>
        </p:nvSpPr>
        <p:spPr>
          <a:xfrm>
            <a:off x="364225" y="3615375"/>
            <a:ext cx="4098900" cy="1171500"/>
          </a:xfrm>
          <a:prstGeom prst="roundRect">
            <a:avLst>
              <a:gd fmla="val 16381" name="adj"/>
            </a:avLst>
          </a:prstGeom>
          <a:solidFill>
            <a:schemeClr val="lt1"/>
          </a:solidFill>
          <a:ln>
            <a:noFill/>
          </a:ln>
          <a:effectLst>
            <a:outerShdw blurRad="314325" rotWithShape="0" algn="bl" dir="3420000" dist="114300">
              <a:srgbClr val="000000">
                <a:alpha val="3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2" name="Google Shape;1042;p140"/>
          <p:cNvSpPr/>
          <p:nvPr/>
        </p:nvSpPr>
        <p:spPr>
          <a:xfrm>
            <a:off x="4680925" y="3615375"/>
            <a:ext cx="4098900" cy="1171500"/>
          </a:xfrm>
          <a:prstGeom prst="roundRect">
            <a:avLst>
              <a:gd fmla="val 13069" name="adj"/>
            </a:avLst>
          </a:prstGeom>
          <a:solidFill>
            <a:schemeClr val="lt1"/>
          </a:solidFill>
          <a:ln>
            <a:noFill/>
          </a:ln>
          <a:effectLst>
            <a:outerShdw blurRad="314325" rotWithShape="0" algn="bl" dir="3420000" dist="114300">
              <a:srgbClr val="000000">
                <a:alpha val="3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3">
  <p:cSld name="BLANK_1_1_1_1_2_1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41"/>
          <p:cNvSpPr/>
          <p:nvPr/>
        </p:nvSpPr>
        <p:spPr>
          <a:xfrm>
            <a:off x="364225" y="1139775"/>
            <a:ext cx="4098900" cy="3647100"/>
          </a:xfrm>
          <a:prstGeom prst="roundRect">
            <a:avLst>
              <a:gd fmla="val 6171" name="adj"/>
            </a:avLst>
          </a:prstGeom>
          <a:solidFill>
            <a:schemeClr val="lt1"/>
          </a:solidFill>
          <a:ln>
            <a:noFill/>
          </a:ln>
          <a:effectLst>
            <a:outerShdw blurRad="314325" rotWithShape="0" algn="bl" dir="3420000" dist="114300">
              <a:srgbClr val="000000">
                <a:alpha val="3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5" name="Google Shape;1045;p141"/>
          <p:cNvSpPr/>
          <p:nvPr/>
        </p:nvSpPr>
        <p:spPr>
          <a:xfrm>
            <a:off x="4680925" y="1139775"/>
            <a:ext cx="4098900" cy="3647100"/>
          </a:xfrm>
          <a:prstGeom prst="roundRect">
            <a:avLst>
              <a:gd fmla="val 5928" name="adj"/>
            </a:avLst>
          </a:prstGeom>
          <a:solidFill>
            <a:schemeClr val="lt1"/>
          </a:solidFill>
          <a:ln>
            <a:noFill/>
          </a:ln>
          <a:effectLst>
            <a:outerShdw blurRad="314325" rotWithShape="0" algn="bl" dir="3420000" dist="114300">
              <a:srgbClr val="000000">
                <a:alpha val="3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6" name="Google Shape;1046;p141"/>
          <p:cNvSpPr/>
          <p:nvPr/>
        </p:nvSpPr>
        <p:spPr>
          <a:xfrm>
            <a:off x="364223" y="356774"/>
            <a:ext cx="8415900" cy="589800"/>
          </a:xfrm>
          <a:prstGeom prst="roundRect">
            <a:avLst>
              <a:gd fmla="val 27101" name="adj"/>
            </a:avLst>
          </a:prstGeom>
          <a:solidFill>
            <a:schemeClr val="lt1"/>
          </a:solidFill>
          <a:ln>
            <a:noFill/>
          </a:ln>
          <a:effectLst>
            <a:outerShdw blurRad="314325" rotWithShape="0" algn="bl" dir="3420000" dist="114300">
              <a:srgbClr val="000000">
                <a:alpha val="3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7" name="Google Shape;1047;p141"/>
          <p:cNvSpPr txBox="1"/>
          <p:nvPr>
            <p:ph idx="1" type="subTitle"/>
          </p:nvPr>
        </p:nvSpPr>
        <p:spPr>
          <a:xfrm>
            <a:off x="720000" y="3799200"/>
            <a:ext cx="3403200" cy="80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48" name="Google Shape;1048;p141"/>
          <p:cNvSpPr txBox="1"/>
          <p:nvPr>
            <p:ph idx="2" type="subTitle"/>
          </p:nvPr>
        </p:nvSpPr>
        <p:spPr>
          <a:xfrm>
            <a:off x="5028775" y="3799200"/>
            <a:ext cx="3403200" cy="80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49" name="Google Shape;1049;p141"/>
          <p:cNvSpPr txBox="1"/>
          <p:nvPr>
            <p:ph type="title"/>
          </p:nvPr>
        </p:nvSpPr>
        <p:spPr>
          <a:xfrm>
            <a:off x="720000" y="3403200"/>
            <a:ext cx="34032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50" name="Google Shape;1050;p141"/>
          <p:cNvSpPr txBox="1"/>
          <p:nvPr>
            <p:ph idx="3" type="title"/>
          </p:nvPr>
        </p:nvSpPr>
        <p:spPr>
          <a:xfrm>
            <a:off x="5028775" y="3403200"/>
            <a:ext cx="34032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51" name="Google Shape;1051;p141"/>
          <p:cNvSpPr txBox="1"/>
          <p:nvPr>
            <p:ph idx="4" type="title"/>
          </p:nvPr>
        </p:nvSpPr>
        <p:spPr>
          <a:xfrm>
            <a:off x="720000" y="365302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BLANK_1_1_1_2">
    <p:spTree>
      <p:nvGrpSpPr>
        <p:cNvPr id="1052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3" name="Google Shape;1053;p142"/>
          <p:cNvGrpSpPr/>
          <p:nvPr/>
        </p:nvGrpSpPr>
        <p:grpSpPr>
          <a:xfrm>
            <a:off x="364200" y="356774"/>
            <a:ext cx="8415923" cy="4429926"/>
            <a:chOff x="364200" y="356774"/>
            <a:chExt cx="8415923" cy="4429926"/>
          </a:xfrm>
        </p:grpSpPr>
        <p:sp>
          <p:nvSpPr>
            <p:cNvPr id="1054" name="Google Shape;1054;p142"/>
            <p:cNvSpPr/>
            <p:nvPr/>
          </p:nvSpPr>
          <p:spPr>
            <a:xfrm>
              <a:off x="364223" y="356774"/>
              <a:ext cx="8415900" cy="589800"/>
            </a:xfrm>
            <a:prstGeom prst="roundRect">
              <a:avLst>
                <a:gd fmla="val 27101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" name="Google Shape;1055;p142"/>
            <p:cNvSpPr/>
            <p:nvPr/>
          </p:nvSpPr>
          <p:spPr>
            <a:xfrm>
              <a:off x="364200" y="1139600"/>
              <a:ext cx="2637900" cy="3647100"/>
            </a:xfrm>
            <a:prstGeom prst="roundRect">
              <a:avLst>
                <a:gd fmla="val 6863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" name="Google Shape;1056;p142"/>
            <p:cNvSpPr/>
            <p:nvPr/>
          </p:nvSpPr>
          <p:spPr>
            <a:xfrm>
              <a:off x="3198075" y="1139600"/>
              <a:ext cx="2643300" cy="3647100"/>
            </a:xfrm>
            <a:prstGeom prst="roundRect">
              <a:avLst>
                <a:gd fmla="val 6863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" name="Google Shape;1057;p142"/>
            <p:cNvSpPr/>
            <p:nvPr/>
          </p:nvSpPr>
          <p:spPr>
            <a:xfrm>
              <a:off x="6034600" y="1139600"/>
              <a:ext cx="2744700" cy="3647100"/>
            </a:xfrm>
            <a:prstGeom prst="roundRect">
              <a:avLst>
                <a:gd fmla="val 6863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58" name="Google Shape;1058;p142"/>
          <p:cNvSpPr txBox="1"/>
          <p:nvPr>
            <p:ph type="title"/>
          </p:nvPr>
        </p:nvSpPr>
        <p:spPr>
          <a:xfrm>
            <a:off x="720000" y="2465775"/>
            <a:ext cx="1909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59" name="Google Shape;1059;p142"/>
          <p:cNvSpPr txBox="1"/>
          <p:nvPr>
            <p:ph idx="1" type="subTitle"/>
          </p:nvPr>
        </p:nvSpPr>
        <p:spPr>
          <a:xfrm>
            <a:off x="720000" y="2993475"/>
            <a:ext cx="1909500" cy="12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60" name="Google Shape;1060;p142"/>
          <p:cNvSpPr txBox="1"/>
          <p:nvPr>
            <p:ph idx="2" type="title"/>
          </p:nvPr>
        </p:nvSpPr>
        <p:spPr>
          <a:xfrm>
            <a:off x="720000" y="365302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61" name="Google Shape;1061;p142"/>
          <p:cNvSpPr txBox="1"/>
          <p:nvPr>
            <p:ph idx="3" type="title"/>
          </p:nvPr>
        </p:nvSpPr>
        <p:spPr>
          <a:xfrm>
            <a:off x="3617250" y="2465775"/>
            <a:ext cx="1909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62" name="Google Shape;1062;p142"/>
          <p:cNvSpPr txBox="1"/>
          <p:nvPr>
            <p:ph idx="4" type="subTitle"/>
          </p:nvPr>
        </p:nvSpPr>
        <p:spPr>
          <a:xfrm>
            <a:off x="3617250" y="2993475"/>
            <a:ext cx="1909500" cy="12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63" name="Google Shape;1063;p142"/>
          <p:cNvSpPr txBox="1"/>
          <p:nvPr>
            <p:ph idx="5" type="title"/>
          </p:nvPr>
        </p:nvSpPr>
        <p:spPr>
          <a:xfrm>
            <a:off x="6514500" y="2465775"/>
            <a:ext cx="1909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64" name="Google Shape;1064;p142"/>
          <p:cNvSpPr txBox="1"/>
          <p:nvPr>
            <p:ph idx="6" type="subTitle"/>
          </p:nvPr>
        </p:nvSpPr>
        <p:spPr>
          <a:xfrm>
            <a:off x="6514500" y="2993475"/>
            <a:ext cx="1909500" cy="12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1_1_1_1">
    <p:spTree>
      <p:nvGrpSpPr>
        <p:cNvPr id="1065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6" name="Google Shape;1066;p143"/>
          <p:cNvGrpSpPr/>
          <p:nvPr/>
        </p:nvGrpSpPr>
        <p:grpSpPr>
          <a:xfrm>
            <a:off x="364223" y="356774"/>
            <a:ext cx="8415900" cy="4429801"/>
            <a:chOff x="364223" y="356774"/>
            <a:chExt cx="8415900" cy="4429801"/>
          </a:xfrm>
        </p:grpSpPr>
        <p:sp>
          <p:nvSpPr>
            <p:cNvPr id="1067" name="Google Shape;1067;p143"/>
            <p:cNvSpPr/>
            <p:nvPr/>
          </p:nvSpPr>
          <p:spPr>
            <a:xfrm>
              <a:off x="364225" y="1141575"/>
              <a:ext cx="4098900" cy="1718400"/>
            </a:xfrm>
            <a:prstGeom prst="roundRect">
              <a:avLst>
                <a:gd fmla="val 10055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" name="Google Shape;1068;p143"/>
            <p:cNvSpPr/>
            <p:nvPr/>
          </p:nvSpPr>
          <p:spPr>
            <a:xfrm>
              <a:off x="4681075" y="1141575"/>
              <a:ext cx="4098900" cy="1718400"/>
            </a:xfrm>
            <a:prstGeom prst="roundRect">
              <a:avLst>
                <a:gd fmla="val 10055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" name="Google Shape;1069;p143"/>
            <p:cNvSpPr/>
            <p:nvPr/>
          </p:nvSpPr>
          <p:spPr>
            <a:xfrm>
              <a:off x="364225" y="3052275"/>
              <a:ext cx="4098900" cy="1734300"/>
            </a:xfrm>
            <a:prstGeom prst="roundRect">
              <a:avLst>
                <a:gd fmla="val 10055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" name="Google Shape;1070;p143"/>
            <p:cNvSpPr/>
            <p:nvPr/>
          </p:nvSpPr>
          <p:spPr>
            <a:xfrm>
              <a:off x="4681075" y="3052275"/>
              <a:ext cx="4098900" cy="1734300"/>
            </a:xfrm>
            <a:prstGeom prst="roundRect">
              <a:avLst>
                <a:gd fmla="val 10055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" name="Google Shape;1071;p143"/>
            <p:cNvSpPr/>
            <p:nvPr/>
          </p:nvSpPr>
          <p:spPr>
            <a:xfrm>
              <a:off x="364223" y="356774"/>
              <a:ext cx="8415900" cy="589800"/>
            </a:xfrm>
            <a:prstGeom prst="roundRect">
              <a:avLst>
                <a:gd fmla="val 27101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72" name="Google Shape;1072;p143"/>
          <p:cNvSpPr txBox="1"/>
          <p:nvPr>
            <p:ph type="title"/>
          </p:nvPr>
        </p:nvSpPr>
        <p:spPr>
          <a:xfrm>
            <a:off x="1387277" y="1473800"/>
            <a:ext cx="27408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73" name="Google Shape;1073;p143"/>
          <p:cNvSpPr txBox="1"/>
          <p:nvPr>
            <p:ph idx="1" type="subTitle"/>
          </p:nvPr>
        </p:nvSpPr>
        <p:spPr>
          <a:xfrm>
            <a:off x="1387275" y="1883200"/>
            <a:ext cx="2740800" cy="50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74" name="Google Shape;1074;p143"/>
          <p:cNvSpPr txBox="1"/>
          <p:nvPr>
            <p:ph idx="2" type="title"/>
          </p:nvPr>
        </p:nvSpPr>
        <p:spPr>
          <a:xfrm>
            <a:off x="1387277" y="3409550"/>
            <a:ext cx="27408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75" name="Google Shape;1075;p143"/>
          <p:cNvSpPr txBox="1"/>
          <p:nvPr>
            <p:ph idx="3" type="subTitle"/>
          </p:nvPr>
        </p:nvSpPr>
        <p:spPr>
          <a:xfrm>
            <a:off x="1387275" y="3818950"/>
            <a:ext cx="2740800" cy="5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76" name="Google Shape;1076;p143"/>
          <p:cNvSpPr txBox="1"/>
          <p:nvPr>
            <p:ph idx="4" type="title"/>
          </p:nvPr>
        </p:nvSpPr>
        <p:spPr>
          <a:xfrm>
            <a:off x="5683202" y="1473800"/>
            <a:ext cx="27408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77" name="Google Shape;1077;p143"/>
          <p:cNvSpPr txBox="1"/>
          <p:nvPr>
            <p:ph idx="5" type="subTitle"/>
          </p:nvPr>
        </p:nvSpPr>
        <p:spPr>
          <a:xfrm>
            <a:off x="5683200" y="1938859"/>
            <a:ext cx="2740800" cy="50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78" name="Google Shape;1078;p143"/>
          <p:cNvSpPr txBox="1"/>
          <p:nvPr>
            <p:ph idx="6" type="title"/>
          </p:nvPr>
        </p:nvSpPr>
        <p:spPr>
          <a:xfrm>
            <a:off x="5683202" y="3409550"/>
            <a:ext cx="27408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79" name="Google Shape;1079;p143"/>
          <p:cNvSpPr txBox="1"/>
          <p:nvPr>
            <p:ph idx="7" type="subTitle"/>
          </p:nvPr>
        </p:nvSpPr>
        <p:spPr>
          <a:xfrm>
            <a:off x="5683200" y="3818950"/>
            <a:ext cx="2740800" cy="5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80" name="Google Shape;1080;p143"/>
          <p:cNvSpPr txBox="1"/>
          <p:nvPr>
            <p:ph idx="8" type="title"/>
          </p:nvPr>
        </p:nvSpPr>
        <p:spPr>
          <a:xfrm>
            <a:off x="720000" y="365302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BLANK_1_1_1_1_1">
    <p:spTree>
      <p:nvGrpSpPr>
        <p:cNvPr id="108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2" name="Google Shape;1082;p144"/>
          <p:cNvGrpSpPr/>
          <p:nvPr/>
        </p:nvGrpSpPr>
        <p:grpSpPr>
          <a:xfrm>
            <a:off x="364200" y="356774"/>
            <a:ext cx="8415923" cy="4429931"/>
            <a:chOff x="364200" y="356774"/>
            <a:chExt cx="8415923" cy="4429931"/>
          </a:xfrm>
        </p:grpSpPr>
        <p:sp>
          <p:nvSpPr>
            <p:cNvPr id="1083" name="Google Shape;1083;p144"/>
            <p:cNvSpPr/>
            <p:nvPr/>
          </p:nvSpPr>
          <p:spPr>
            <a:xfrm>
              <a:off x="364200" y="3052404"/>
              <a:ext cx="2640600" cy="1734300"/>
            </a:xfrm>
            <a:prstGeom prst="roundRect">
              <a:avLst>
                <a:gd fmla="val 11066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4" name="Google Shape;1084;p144"/>
            <p:cNvSpPr/>
            <p:nvPr/>
          </p:nvSpPr>
          <p:spPr>
            <a:xfrm>
              <a:off x="3198075" y="3052400"/>
              <a:ext cx="2643300" cy="1734300"/>
            </a:xfrm>
            <a:prstGeom prst="roundRect">
              <a:avLst>
                <a:gd fmla="val 10462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" name="Google Shape;1085;p144"/>
            <p:cNvSpPr/>
            <p:nvPr/>
          </p:nvSpPr>
          <p:spPr>
            <a:xfrm>
              <a:off x="6034300" y="3052404"/>
              <a:ext cx="2744700" cy="1734300"/>
            </a:xfrm>
            <a:prstGeom prst="roundRect">
              <a:avLst>
                <a:gd fmla="val 10957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" name="Google Shape;1086;p144"/>
            <p:cNvSpPr/>
            <p:nvPr/>
          </p:nvSpPr>
          <p:spPr>
            <a:xfrm>
              <a:off x="364223" y="356774"/>
              <a:ext cx="8415900" cy="589800"/>
            </a:xfrm>
            <a:prstGeom prst="roundRect">
              <a:avLst>
                <a:gd fmla="val 27101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" name="Google Shape;1087;p144"/>
            <p:cNvSpPr/>
            <p:nvPr/>
          </p:nvSpPr>
          <p:spPr>
            <a:xfrm>
              <a:off x="364200" y="1139605"/>
              <a:ext cx="2640600" cy="1718400"/>
            </a:xfrm>
            <a:prstGeom prst="roundRect">
              <a:avLst>
                <a:gd fmla="val 9923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" name="Google Shape;1088;p144"/>
            <p:cNvSpPr/>
            <p:nvPr/>
          </p:nvSpPr>
          <p:spPr>
            <a:xfrm>
              <a:off x="3198075" y="1139600"/>
              <a:ext cx="2643300" cy="1718400"/>
            </a:xfrm>
            <a:prstGeom prst="roundRect">
              <a:avLst>
                <a:gd fmla="val 11182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" name="Google Shape;1089;p144"/>
            <p:cNvSpPr/>
            <p:nvPr/>
          </p:nvSpPr>
          <p:spPr>
            <a:xfrm>
              <a:off x="6034300" y="1139605"/>
              <a:ext cx="2744700" cy="1718400"/>
            </a:xfrm>
            <a:prstGeom prst="roundRect">
              <a:avLst>
                <a:gd fmla="val 11681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0" name="Google Shape;1090;p144"/>
          <p:cNvSpPr txBox="1"/>
          <p:nvPr>
            <p:ph type="title"/>
          </p:nvPr>
        </p:nvSpPr>
        <p:spPr>
          <a:xfrm>
            <a:off x="720001" y="1747525"/>
            <a:ext cx="1964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91" name="Google Shape;1091;p144"/>
          <p:cNvSpPr txBox="1"/>
          <p:nvPr>
            <p:ph idx="1" type="subTitle"/>
          </p:nvPr>
        </p:nvSpPr>
        <p:spPr>
          <a:xfrm>
            <a:off x="720000" y="2156925"/>
            <a:ext cx="1964400" cy="5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92" name="Google Shape;1092;p144"/>
          <p:cNvSpPr txBox="1"/>
          <p:nvPr>
            <p:ph idx="2" type="title"/>
          </p:nvPr>
        </p:nvSpPr>
        <p:spPr>
          <a:xfrm>
            <a:off x="3522026" y="1747525"/>
            <a:ext cx="1964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93" name="Google Shape;1093;p144"/>
          <p:cNvSpPr txBox="1"/>
          <p:nvPr>
            <p:ph idx="3" type="subTitle"/>
          </p:nvPr>
        </p:nvSpPr>
        <p:spPr>
          <a:xfrm>
            <a:off x="3522025" y="2156925"/>
            <a:ext cx="1964400" cy="5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94" name="Google Shape;1094;p144"/>
          <p:cNvSpPr txBox="1"/>
          <p:nvPr>
            <p:ph idx="4" type="title"/>
          </p:nvPr>
        </p:nvSpPr>
        <p:spPr>
          <a:xfrm>
            <a:off x="6459601" y="1747525"/>
            <a:ext cx="1964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95" name="Google Shape;1095;p144"/>
          <p:cNvSpPr txBox="1"/>
          <p:nvPr>
            <p:ph idx="5" type="subTitle"/>
          </p:nvPr>
        </p:nvSpPr>
        <p:spPr>
          <a:xfrm>
            <a:off x="6459600" y="2156925"/>
            <a:ext cx="1964400" cy="5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96" name="Google Shape;1096;p144"/>
          <p:cNvSpPr txBox="1"/>
          <p:nvPr>
            <p:ph idx="6" type="title"/>
          </p:nvPr>
        </p:nvSpPr>
        <p:spPr>
          <a:xfrm>
            <a:off x="720001" y="3629800"/>
            <a:ext cx="1964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97" name="Google Shape;1097;p144"/>
          <p:cNvSpPr txBox="1"/>
          <p:nvPr>
            <p:ph idx="7" type="subTitle"/>
          </p:nvPr>
        </p:nvSpPr>
        <p:spPr>
          <a:xfrm>
            <a:off x="720000" y="4039200"/>
            <a:ext cx="1964400" cy="5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98" name="Google Shape;1098;p144"/>
          <p:cNvSpPr txBox="1"/>
          <p:nvPr>
            <p:ph idx="8" type="title"/>
          </p:nvPr>
        </p:nvSpPr>
        <p:spPr>
          <a:xfrm>
            <a:off x="3522026" y="3629800"/>
            <a:ext cx="1964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99" name="Google Shape;1099;p144"/>
          <p:cNvSpPr txBox="1"/>
          <p:nvPr>
            <p:ph idx="9" type="subTitle"/>
          </p:nvPr>
        </p:nvSpPr>
        <p:spPr>
          <a:xfrm>
            <a:off x="3522025" y="4039200"/>
            <a:ext cx="1964400" cy="5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00" name="Google Shape;1100;p144"/>
          <p:cNvSpPr txBox="1"/>
          <p:nvPr>
            <p:ph idx="13" type="title"/>
          </p:nvPr>
        </p:nvSpPr>
        <p:spPr>
          <a:xfrm>
            <a:off x="6459601" y="3629800"/>
            <a:ext cx="1964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01" name="Google Shape;1101;p144"/>
          <p:cNvSpPr txBox="1"/>
          <p:nvPr>
            <p:ph idx="14" type="subTitle"/>
          </p:nvPr>
        </p:nvSpPr>
        <p:spPr>
          <a:xfrm>
            <a:off x="6459600" y="4039200"/>
            <a:ext cx="1964400" cy="5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02" name="Google Shape;1102;p144"/>
          <p:cNvSpPr txBox="1"/>
          <p:nvPr>
            <p:ph idx="15" type="title"/>
          </p:nvPr>
        </p:nvSpPr>
        <p:spPr>
          <a:xfrm>
            <a:off x="720000" y="365302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/>
          <p:nvPr/>
        </p:nvSpPr>
        <p:spPr>
          <a:xfrm>
            <a:off x="364225" y="1139600"/>
            <a:ext cx="8415900" cy="3647100"/>
          </a:xfrm>
          <a:prstGeom prst="roundRect">
            <a:avLst>
              <a:gd fmla="val 4738" name="adj"/>
            </a:avLst>
          </a:prstGeom>
          <a:solidFill>
            <a:schemeClr val="lt1"/>
          </a:solidFill>
          <a:ln>
            <a:noFill/>
          </a:ln>
          <a:effectLst>
            <a:outerShdw blurRad="314325" rotWithShape="0" algn="bl" dir="3420000" dist="114300">
              <a:srgbClr val="000000">
                <a:alpha val="3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16"/>
          <p:cNvSpPr/>
          <p:nvPr/>
        </p:nvSpPr>
        <p:spPr>
          <a:xfrm>
            <a:off x="364223" y="356774"/>
            <a:ext cx="8415900" cy="589800"/>
          </a:xfrm>
          <a:prstGeom prst="roundRect">
            <a:avLst>
              <a:gd fmla="val 27101" name="adj"/>
            </a:avLst>
          </a:prstGeom>
          <a:solidFill>
            <a:schemeClr val="lt1"/>
          </a:solidFill>
          <a:ln>
            <a:noFill/>
          </a:ln>
          <a:effectLst>
            <a:outerShdw blurRad="314325" rotWithShape="0" algn="bl" dir="3420000" dist="114300">
              <a:srgbClr val="000000">
                <a:alpha val="3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16"/>
          <p:cNvSpPr txBox="1"/>
          <p:nvPr>
            <p:ph type="title"/>
          </p:nvPr>
        </p:nvSpPr>
        <p:spPr>
          <a:xfrm>
            <a:off x="720000" y="365302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5" name="Google Shape;75;p16"/>
          <p:cNvSpPr txBox="1"/>
          <p:nvPr>
            <p:ph idx="1" type="body"/>
          </p:nvPr>
        </p:nvSpPr>
        <p:spPr>
          <a:xfrm>
            <a:off x="720000" y="1367575"/>
            <a:ext cx="7704000" cy="323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/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alphaLcPeriod"/>
              <a:defRPr>
                <a:solidFill>
                  <a:srgbClr val="434343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romanLcPeriod"/>
              <a:defRPr>
                <a:solidFill>
                  <a:srgbClr val="434343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arabicPeriod"/>
              <a:defRPr>
                <a:solidFill>
                  <a:srgbClr val="434343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alphaLcPeriod"/>
              <a:defRPr>
                <a:solidFill>
                  <a:srgbClr val="434343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romanLcPeriod"/>
              <a:defRPr>
                <a:solidFill>
                  <a:srgbClr val="434343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arabicPeriod"/>
              <a:defRPr>
                <a:solidFill>
                  <a:srgbClr val="434343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alphaLcPeriod"/>
              <a:defRPr>
                <a:solidFill>
                  <a:srgbClr val="434343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AutoNum type="romanLcPeriod"/>
              <a:defRPr>
                <a:solidFill>
                  <a:srgbClr val="43434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BLANK_1_1_1_1_1_1">
    <p:spTree>
      <p:nvGrpSpPr>
        <p:cNvPr id="1103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4" name="Google Shape;1104;p145"/>
          <p:cNvGrpSpPr/>
          <p:nvPr/>
        </p:nvGrpSpPr>
        <p:grpSpPr>
          <a:xfrm>
            <a:off x="364225" y="356823"/>
            <a:ext cx="8415600" cy="4429951"/>
            <a:chOff x="364225" y="1164375"/>
            <a:chExt cx="8415600" cy="3622200"/>
          </a:xfrm>
        </p:grpSpPr>
        <p:sp>
          <p:nvSpPr>
            <p:cNvPr id="1105" name="Google Shape;1105;p145"/>
            <p:cNvSpPr/>
            <p:nvPr/>
          </p:nvSpPr>
          <p:spPr>
            <a:xfrm>
              <a:off x="364225" y="1164375"/>
              <a:ext cx="4098900" cy="3622200"/>
            </a:xfrm>
            <a:prstGeom prst="roundRect">
              <a:avLst>
                <a:gd fmla="val 6183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6" name="Google Shape;1106;p145"/>
            <p:cNvSpPr/>
            <p:nvPr/>
          </p:nvSpPr>
          <p:spPr>
            <a:xfrm>
              <a:off x="4680925" y="1164375"/>
              <a:ext cx="4098900" cy="3622200"/>
            </a:xfrm>
            <a:prstGeom prst="roundRect">
              <a:avLst>
                <a:gd fmla="val 4817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7" name="Google Shape;1107;p145"/>
          <p:cNvSpPr txBox="1"/>
          <p:nvPr>
            <p:ph hasCustomPrompt="1" type="title"/>
          </p:nvPr>
        </p:nvSpPr>
        <p:spPr>
          <a:xfrm>
            <a:off x="885763" y="2734125"/>
            <a:ext cx="3098100" cy="82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b="1" sz="6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108" name="Google Shape;1108;p145"/>
          <p:cNvSpPr txBox="1"/>
          <p:nvPr>
            <p:ph idx="1" type="subTitle"/>
          </p:nvPr>
        </p:nvSpPr>
        <p:spPr>
          <a:xfrm>
            <a:off x="885763" y="3440156"/>
            <a:ext cx="3098100" cy="82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09" name="Google Shape;1109;p145"/>
          <p:cNvSpPr txBox="1"/>
          <p:nvPr>
            <p:ph hasCustomPrompt="1" idx="2" type="title"/>
          </p:nvPr>
        </p:nvSpPr>
        <p:spPr>
          <a:xfrm>
            <a:off x="5160388" y="2734125"/>
            <a:ext cx="3098100" cy="82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b="1" sz="6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110" name="Google Shape;1110;p145"/>
          <p:cNvSpPr txBox="1"/>
          <p:nvPr>
            <p:ph idx="3" type="subTitle"/>
          </p:nvPr>
        </p:nvSpPr>
        <p:spPr>
          <a:xfrm>
            <a:off x="5160388" y="3440161"/>
            <a:ext cx="3098100" cy="82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BLANK_1_1_1_1_1_1_2">
    <p:spTree>
      <p:nvGrpSpPr>
        <p:cNvPr id="111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2" name="Google Shape;1112;p146"/>
          <p:cNvGrpSpPr/>
          <p:nvPr/>
        </p:nvGrpSpPr>
        <p:grpSpPr>
          <a:xfrm>
            <a:off x="364175" y="356775"/>
            <a:ext cx="8415025" cy="4430025"/>
            <a:chOff x="364175" y="356775"/>
            <a:chExt cx="8415025" cy="4430025"/>
          </a:xfrm>
        </p:grpSpPr>
        <p:sp>
          <p:nvSpPr>
            <p:cNvPr id="1113" name="Google Shape;1113;p146"/>
            <p:cNvSpPr/>
            <p:nvPr/>
          </p:nvSpPr>
          <p:spPr>
            <a:xfrm>
              <a:off x="364200" y="3870900"/>
              <a:ext cx="8415000" cy="915900"/>
            </a:xfrm>
            <a:prstGeom prst="roundRect">
              <a:avLst>
                <a:gd fmla="val 19466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" name="Google Shape;1114;p146"/>
            <p:cNvSpPr/>
            <p:nvPr/>
          </p:nvSpPr>
          <p:spPr>
            <a:xfrm>
              <a:off x="364175" y="356775"/>
              <a:ext cx="8415000" cy="3321000"/>
            </a:xfrm>
            <a:prstGeom prst="roundRect">
              <a:avLst>
                <a:gd fmla="val 4738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15" name="Google Shape;1115;p146"/>
          <p:cNvSpPr txBox="1"/>
          <p:nvPr>
            <p:ph type="ctrTitle"/>
          </p:nvPr>
        </p:nvSpPr>
        <p:spPr>
          <a:xfrm>
            <a:off x="2385150" y="540000"/>
            <a:ext cx="4373700" cy="104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b="1"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16" name="Google Shape;1116;p146"/>
          <p:cNvSpPr txBox="1"/>
          <p:nvPr>
            <p:ph idx="1" type="subTitle"/>
          </p:nvPr>
        </p:nvSpPr>
        <p:spPr>
          <a:xfrm>
            <a:off x="2385150" y="2184525"/>
            <a:ext cx="4373700" cy="12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117" name="Google Shape;1117;p146"/>
          <p:cNvSpPr txBox="1"/>
          <p:nvPr>
            <p:ph idx="2" type="subTitle"/>
          </p:nvPr>
        </p:nvSpPr>
        <p:spPr>
          <a:xfrm>
            <a:off x="2090853" y="4306375"/>
            <a:ext cx="4962300" cy="37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118" name="Google Shape;1118;p146"/>
          <p:cNvSpPr txBox="1"/>
          <p:nvPr/>
        </p:nvSpPr>
        <p:spPr>
          <a:xfrm>
            <a:off x="720000" y="3924375"/>
            <a:ext cx="7704000" cy="37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100" u="sng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rPr>
              <a:t>CREDITS:</a:t>
            </a:r>
            <a:r>
              <a:rPr b="1" lang="en" sz="11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rPr>
              <a:t> </a:t>
            </a:r>
            <a:r>
              <a:rPr lang="en" sz="1100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rPr>
              <a:t>This presentation template was created by </a:t>
            </a:r>
            <a:r>
              <a:rPr b="1" lang="en" sz="1100" u="sng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1" lang="en" sz="1100" u="sng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rPr>
              <a:t>, </a:t>
            </a:r>
            <a:r>
              <a:rPr lang="en" sz="1100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rPr>
              <a:t>including icons by </a:t>
            </a:r>
            <a:r>
              <a:rPr b="1" lang="en" sz="1100" u="sng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1" lang="en" sz="1100" u="sng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rPr>
              <a:t>,</a:t>
            </a:r>
            <a:r>
              <a:rPr b="1" lang="en" sz="11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rPr>
              <a:t> </a:t>
            </a:r>
            <a:r>
              <a:rPr lang="en" sz="1100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rPr>
              <a:t>and infographics &amp; images by </a:t>
            </a:r>
            <a:r>
              <a:rPr b="1" lang="en" sz="1100" u="sng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100" u="sng">
              <a:solidFill>
                <a:schemeClr val="accent5"/>
              </a:solidFill>
              <a:latin typeface="Abel"/>
              <a:ea typeface="Abel"/>
              <a:cs typeface="Abel"/>
              <a:sym typeface="Abel"/>
            </a:endParaRPr>
          </a:p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LANK_1_1_1_1_1_1_1">
    <p:spTree>
      <p:nvGrpSpPr>
        <p:cNvPr id="1119" name="Shape 111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BLANK_1_1_1_1_1_1_1_2">
    <p:spTree>
      <p:nvGrpSpPr>
        <p:cNvPr id="1120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Google Shape;1121;p148"/>
          <p:cNvSpPr/>
          <p:nvPr/>
        </p:nvSpPr>
        <p:spPr>
          <a:xfrm>
            <a:off x="364225" y="356775"/>
            <a:ext cx="8415000" cy="4429800"/>
          </a:xfrm>
          <a:prstGeom prst="roundRect">
            <a:avLst>
              <a:gd fmla="val 6183" name="adj"/>
            </a:avLst>
          </a:prstGeom>
          <a:solidFill>
            <a:schemeClr val="lt1"/>
          </a:solidFill>
          <a:ln>
            <a:noFill/>
          </a:ln>
          <a:effectLst>
            <a:outerShdw blurRad="314325" rotWithShape="0" algn="bl" dir="3420000" dist="114300">
              <a:srgbClr val="000000">
                <a:alpha val="3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3">
  <p:cSld name="BLANK_1_1_1_1_1_1_1_1">
    <p:bg>
      <p:bgPr>
        <a:solidFill>
          <a:schemeClr val="lt1"/>
        </a:solidFill>
      </p:bgPr>
    </p:bg>
    <p:spTree>
      <p:nvGrpSpPr>
        <p:cNvPr id="1122" name="Shape 11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4">
  <p:cSld name="BLANK_1_1_1_1_1_1_1_1_1">
    <p:bg>
      <p:bgPr>
        <a:solidFill>
          <a:schemeClr val="lt2"/>
        </a:solidFill>
      </p:bgPr>
    </p:bg>
    <p:spTree>
      <p:nvGrpSpPr>
        <p:cNvPr id="1123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TD">
  <p:cSld name="BLANK_1_1_1_1_2_1_1">
    <p:spTree>
      <p:nvGrpSpPr>
        <p:cNvPr id="1124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" name="Google Shape;1125;p151"/>
          <p:cNvSpPr/>
          <p:nvPr/>
        </p:nvSpPr>
        <p:spPr>
          <a:xfrm>
            <a:off x="364225" y="1139775"/>
            <a:ext cx="3156300" cy="3647100"/>
          </a:xfrm>
          <a:prstGeom prst="roundRect">
            <a:avLst>
              <a:gd fmla="val 6171" name="adj"/>
            </a:avLst>
          </a:prstGeom>
          <a:solidFill>
            <a:schemeClr val="lt1"/>
          </a:solidFill>
          <a:ln>
            <a:noFill/>
          </a:ln>
          <a:effectLst>
            <a:outerShdw blurRad="314325" rotWithShape="0" algn="bl" dir="3420000" dist="114300">
              <a:srgbClr val="000000">
                <a:alpha val="3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6" name="Google Shape;1126;p151"/>
          <p:cNvSpPr/>
          <p:nvPr/>
        </p:nvSpPr>
        <p:spPr>
          <a:xfrm>
            <a:off x="3931925" y="1139775"/>
            <a:ext cx="4848000" cy="3647100"/>
          </a:xfrm>
          <a:prstGeom prst="roundRect">
            <a:avLst>
              <a:gd fmla="val 5928" name="adj"/>
            </a:avLst>
          </a:prstGeom>
          <a:solidFill>
            <a:schemeClr val="lt1"/>
          </a:solidFill>
          <a:ln>
            <a:noFill/>
          </a:ln>
          <a:effectLst>
            <a:outerShdw blurRad="314325" rotWithShape="0" algn="bl" dir="3420000" dist="114300">
              <a:srgbClr val="000000">
                <a:alpha val="3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7" name="Google Shape;1127;p151"/>
          <p:cNvSpPr/>
          <p:nvPr/>
        </p:nvSpPr>
        <p:spPr>
          <a:xfrm>
            <a:off x="364223" y="356774"/>
            <a:ext cx="8415900" cy="589800"/>
          </a:xfrm>
          <a:prstGeom prst="roundRect">
            <a:avLst>
              <a:gd fmla="val 27101" name="adj"/>
            </a:avLst>
          </a:prstGeom>
          <a:solidFill>
            <a:schemeClr val="lt1"/>
          </a:solidFill>
          <a:ln>
            <a:noFill/>
          </a:ln>
          <a:effectLst>
            <a:outerShdw blurRad="314325" rotWithShape="0" algn="bl" dir="3420000" dist="114300">
              <a:srgbClr val="000000">
                <a:alpha val="3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8" name="Google Shape;1128;p151"/>
          <p:cNvSpPr txBox="1"/>
          <p:nvPr>
            <p:ph idx="1" type="subTitle"/>
          </p:nvPr>
        </p:nvSpPr>
        <p:spPr>
          <a:xfrm>
            <a:off x="240775" y="3799200"/>
            <a:ext cx="3403200" cy="80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29" name="Google Shape;1129;p151"/>
          <p:cNvSpPr txBox="1"/>
          <p:nvPr>
            <p:ph idx="2" type="subTitle"/>
          </p:nvPr>
        </p:nvSpPr>
        <p:spPr>
          <a:xfrm>
            <a:off x="5028775" y="3799200"/>
            <a:ext cx="3403200" cy="80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30" name="Google Shape;1130;p151"/>
          <p:cNvSpPr txBox="1"/>
          <p:nvPr>
            <p:ph type="title"/>
          </p:nvPr>
        </p:nvSpPr>
        <p:spPr>
          <a:xfrm>
            <a:off x="240775" y="3403200"/>
            <a:ext cx="34032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31" name="Google Shape;1131;p151"/>
          <p:cNvSpPr txBox="1"/>
          <p:nvPr>
            <p:ph idx="3" type="title"/>
          </p:nvPr>
        </p:nvSpPr>
        <p:spPr>
          <a:xfrm>
            <a:off x="5028775" y="3403200"/>
            <a:ext cx="34032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32" name="Google Shape;1132;p151"/>
          <p:cNvSpPr txBox="1"/>
          <p:nvPr>
            <p:ph idx="4" type="title"/>
          </p:nvPr>
        </p:nvSpPr>
        <p:spPr>
          <a:xfrm>
            <a:off x="720000" y="365302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oadmap">
  <p:cSld name="TITLE_ONLY_1">
    <p:spTree>
      <p:nvGrpSpPr>
        <p:cNvPr id="1133" name="Shape 1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4" name="Google Shape;1134;p152"/>
          <p:cNvGrpSpPr/>
          <p:nvPr/>
        </p:nvGrpSpPr>
        <p:grpSpPr>
          <a:xfrm>
            <a:off x="2234060" y="356788"/>
            <a:ext cx="4675875" cy="4429926"/>
            <a:chOff x="364223" y="356774"/>
            <a:chExt cx="8415902" cy="4429926"/>
          </a:xfrm>
        </p:grpSpPr>
        <p:sp>
          <p:nvSpPr>
            <p:cNvPr id="1135" name="Google Shape;1135;p152"/>
            <p:cNvSpPr/>
            <p:nvPr/>
          </p:nvSpPr>
          <p:spPr>
            <a:xfrm>
              <a:off x="364223" y="356774"/>
              <a:ext cx="8415900" cy="589800"/>
            </a:xfrm>
            <a:prstGeom prst="roundRect">
              <a:avLst>
                <a:gd fmla="val 27101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6" name="Google Shape;1136;p152"/>
            <p:cNvSpPr/>
            <p:nvPr/>
          </p:nvSpPr>
          <p:spPr>
            <a:xfrm>
              <a:off x="364225" y="1139600"/>
              <a:ext cx="8415900" cy="3647100"/>
            </a:xfrm>
            <a:prstGeom prst="roundRect">
              <a:avLst>
                <a:gd fmla="val 4738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37" name="Google Shape;1137;p152"/>
          <p:cNvSpPr txBox="1"/>
          <p:nvPr>
            <p:ph type="title"/>
          </p:nvPr>
        </p:nvSpPr>
        <p:spPr>
          <a:xfrm>
            <a:off x="2559150" y="356800"/>
            <a:ext cx="40257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4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2" name="Google Shape;1142;p154"/>
          <p:cNvGrpSpPr/>
          <p:nvPr/>
        </p:nvGrpSpPr>
        <p:grpSpPr>
          <a:xfrm>
            <a:off x="364175" y="364200"/>
            <a:ext cx="8415725" cy="4422702"/>
            <a:chOff x="364175" y="364200"/>
            <a:chExt cx="8415725" cy="4422702"/>
          </a:xfrm>
        </p:grpSpPr>
        <p:sp>
          <p:nvSpPr>
            <p:cNvPr id="1143" name="Google Shape;1143;p154"/>
            <p:cNvSpPr/>
            <p:nvPr/>
          </p:nvSpPr>
          <p:spPr>
            <a:xfrm>
              <a:off x="1429200" y="3845750"/>
              <a:ext cx="6285600" cy="941100"/>
            </a:xfrm>
            <a:prstGeom prst="roundRect">
              <a:avLst>
                <a:gd fmla="val 19466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4" name="Google Shape;1144;p154"/>
            <p:cNvSpPr/>
            <p:nvPr/>
          </p:nvSpPr>
          <p:spPr>
            <a:xfrm>
              <a:off x="364200" y="3845802"/>
              <a:ext cx="871800" cy="941100"/>
            </a:xfrm>
            <a:prstGeom prst="roundRect">
              <a:avLst>
                <a:gd fmla="val 19466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5" name="Google Shape;1145;p154"/>
            <p:cNvSpPr/>
            <p:nvPr/>
          </p:nvSpPr>
          <p:spPr>
            <a:xfrm>
              <a:off x="7908100" y="3845802"/>
              <a:ext cx="871800" cy="941100"/>
            </a:xfrm>
            <a:prstGeom prst="roundRect">
              <a:avLst>
                <a:gd fmla="val 19466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6" name="Google Shape;1146;p154"/>
            <p:cNvSpPr/>
            <p:nvPr/>
          </p:nvSpPr>
          <p:spPr>
            <a:xfrm>
              <a:off x="364175" y="364200"/>
              <a:ext cx="8415000" cy="3295500"/>
            </a:xfrm>
            <a:prstGeom prst="roundRect">
              <a:avLst>
                <a:gd fmla="val 4738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47" name="Google Shape;1147;p154"/>
          <p:cNvSpPr txBox="1"/>
          <p:nvPr>
            <p:ph idx="1" type="subTitle"/>
          </p:nvPr>
        </p:nvSpPr>
        <p:spPr>
          <a:xfrm>
            <a:off x="2288225" y="4113350"/>
            <a:ext cx="4567500" cy="4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148" name="Google Shape;1148;p154"/>
          <p:cNvSpPr txBox="1"/>
          <p:nvPr>
            <p:ph type="ctrTitle"/>
          </p:nvPr>
        </p:nvSpPr>
        <p:spPr>
          <a:xfrm>
            <a:off x="2288225" y="2851125"/>
            <a:ext cx="4567500" cy="51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49" name="Google Shape;1149;p154"/>
          <p:cNvSpPr txBox="1"/>
          <p:nvPr>
            <p:ph idx="2" type="ctrTitle"/>
          </p:nvPr>
        </p:nvSpPr>
        <p:spPr>
          <a:xfrm>
            <a:off x="2288225" y="680775"/>
            <a:ext cx="4567500" cy="200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7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50" name="Shape 1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1" name="Google Shape;1151;p155"/>
          <p:cNvGrpSpPr/>
          <p:nvPr/>
        </p:nvGrpSpPr>
        <p:grpSpPr>
          <a:xfrm>
            <a:off x="364200" y="356749"/>
            <a:ext cx="8414700" cy="4429926"/>
            <a:chOff x="364200" y="356749"/>
            <a:chExt cx="8414700" cy="4429926"/>
          </a:xfrm>
        </p:grpSpPr>
        <p:sp>
          <p:nvSpPr>
            <p:cNvPr id="1152" name="Google Shape;1152;p155"/>
            <p:cNvSpPr/>
            <p:nvPr/>
          </p:nvSpPr>
          <p:spPr>
            <a:xfrm>
              <a:off x="3198000" y="356750"/>
              <a:ext cx="5580900" cy="3295500"/>
            </a:xfrm>
            <a:prstGeom prst="roundRect">
              <a:avLst>
                <a:gd fmla="val 5927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3" name="Google Shape;1153;p155"/>
            <p:cNvSpPr/>
            <p:nvPr/>
          </p:nvSpPr>
          <p:spPr>
            <a:xfrm>
              <a:off x="364200" y="356749"/>
              <a:ext cx="2640600" cy="3295500"/>
            </a:xfrm>
            <a:prstGeom prst="roundRect">
              <a:avLst>
                <a:gd fmla="val 8483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4" name="Google Shape;1154;p155"/>
            <p:cNvSpPr/>
            <p:nvPr/>
          </p:nvSpPr>
          <p:spPr>
            <a:xfrm>
              <a:off x="3198000" y="3845575"/>
              <a:ext cx="5580900" cy="941100"/>
            </a:xfrm>
            <a:prstGeom prst="roundRect">
              <a:avLst>
                <a:gd fmla="val 22494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5" name="Google Shape;1155;p155"/>
            <p:cNvSpPr/>
            <p:nvPr/>
          </p:nvSpPr>
          <p:spPr>
            <a:xfrm>
              <a:off x="364200" y="3845575"/>
              <a:ext cx="2640600" cy="941100"/>
            </a:xfrm>
            <a:prstGeom prst="roundRect">
              <a:avLst>
                <a:gd fmla="val 22494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56" name="Google Shape;1156;p155"/>
          <p:cNvSpPr txBox="1"/>
          <p:nvPr>
            <p:ph hasCustomPrompt="1" type="title"/>
          </p:nvPr>
        </p:nvSpPr>
        <p:spPr>
          <a:xfrm>
            <a:off x="718350" y="1329800"/>
            <a:ext cx="1932300" cy="119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157" name="Google Shape;1157;p155"/>
          <p:cNvSpPr txBox="1"/>
          <p:nvPr>
            <p:ph idx="1" type="subTitle"/>
          </p:nvPr>
        </p:nvSpPr>
        <p:spPr>
          <a:xfrm>
            <a:off x="3486475" y="4106775"/>
            <a:ext cx="4937400" cy="49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158" name="Google Shape;1158;p155"/>
          <p:cNvSpPr txBox="1"/>
          <p:nvPr>
            <p:ph idx="2" type="title"/>
          </p:nvPr>
        </p:nvSpPr>
        <p:spPr>
          <a:xfrm>
            <a:off x="3587525" y="904100"/>
            <a:ext cx="4836300" cy="204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7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oogle Shape;77;p17"/>
          <p:cNvGrpSpPr/>
          <p:nvPr/>
        </p:nvGrpSpPr>
        <p:grpSpPr>
          <a:xfrm>
            <a:off x="364223" y="356774"/>
            <a:ext cx="8415902" cy="4429739"/>
            <a:chOff x="364223" y="356774"/>
            <a:chExt cx="8415902" cy="4429739"/>
          </a:xfrm>
        </p:grpSpPr>
        <p:sp>
          <p:nvSpPr>
            <p:cNvPr id="78" name="Google Shape;78;p17"/>
            <p:cNvSpPr/>
            <p:nvPr/>
          </p:nvSpPr>
          <p:spPr>
            <a:xfrm>
              <a:off x="364223" y="356774"/>
              <a:ext cx="8415900" cy="589800"/>
            </a:xfrm>
            <a:prstGeom prst="roundRect">
              <a:avLst>
                <a:gd fmla="val 27101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17"/>
            <p:cNvSpPr/>
            <p:nvPr/>
          </p:nvSpPr>
          <p:spPr>
            <a:xfrm>
              <a:off x="364225" y="1139600"/>
              <a:ext cx="6566400" cy="1757400"/>
            </a:xfrm>
            <a:prstGeom prst="roundRect">
              <a:avLst>
                <a:gd fmla="val 7678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17"/>
            <p:cNvSpPr/>
            <p:nvPr/>
          </p:nvSpPr>
          <p:spPr>
            <a:xfrm>
              <a:off x="7123775" y="1139600"/>
              <a:ext cx="1656300" cy="1707900"/>
            </a:xfrm>
            <a:prstGeom prst="roundRect">
              <a:avLst>
                <a:gd fmla="val 8032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17"/>
            <p:cNvSpPr/>
            <p:nvPr/>
          </p:nvSpPr>
          <p:spPr>
            <a:xfrm flipH="1">
              <a:off x="2217625" y="3090300"/>
              <a:ext cx="6562500" cy="1694100"/>
            </a:xfrm>
            <a:prstGeom prst="roundRect">
              <a:avLst>
                <a:gd fmla="val 7678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17"/>
            <p:cNvSpPr/>
            <p:nvPr/>
          </p:nvSpPr>
          <p:spPr>
            <a:xfrm flipH="1">
              <a:off x="364264" y="3090312"/>
              <a:ext cx="1656300" cy="1696200"/>
            </a:xfrm>
            <a:prstGeom prst="roundRect">
              <a:avLst>
                <a:gd fmla="val 8032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3" name="Google Shape;83;p17"/>
          <p:cNvSpPr txBox="1"/>
          <p:nvPr>
            <p:ph idx="1" type="subTitle"/>
          </p:nvPr>
        </p:nvSpPr>
        <p:spPr>
          <a:xfrm>
            <a:off x="555284" y="1714625"/>
            <a:ext cx="14586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ebas Neue"/>
              <a:buNone/>
              <a:defRPr b="1" sz="2000">
                <a:latin typeface="Unica One"/>
                <a:ea typeface="Unica One"/>
                <a:cs typeface="Unica One"/>
                <a:sym typeface="Unica One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4" name="Google Shape;84;p17"/>
          <p:cNvSpPr txBox="1"/>
          <p:nvPr>
            <p:ph idx="2" type="subTitle"/>
          </p:nvPr>
        </p:nvSpPr>
        <p:spPr>
          <a:xfrm>
            <a:off x="7130115" y="3687600"/>
            <a:ext cx="14586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ebas Neue"/>
              <a:buNone/>
              <a:defRPr b="1" sz="2000">
                <a:latin typeface="Unica One"/>
                <a:ea typeface="Unica One"/>
                <a:cs typeface="Unica One"/>
                <a:sym typeface="Unica One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5" name="Google Shape;85;p17"/>
          <p:cNvSpPr txBox="1"/>
          <p:nvPr>
            <p:ph idx="3" type="subTitle"/>
          </p:nvPr>
        </p:nvSpPr>
        <p:spPr>
          <a:xfrm>
            <a:off x="2210287" y="1325675"/>
            <a:ext cx="4405200" cy="130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17"/>
          <p:cNvSpPr txBox="1"/>
          <p:nvPr>
            <p:ph idx="4" type="subTitle"/>
          </p:nvPr>
        </p:nvSpPr>
        <p:spPr>
          <a:xfrm>
            <a:off x="2495287" y="3298650"/>
            <a:ext cx="4405200" cy="130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17"/>
          <p:cNvSpPr txBox="1"/>
          <p:nvPr>
            <p:ph type="title"/>
          </p:nvPr>
        </p:nvSpPr>
        <p:spPr>
          <a:xfrm>
            <a:off x="720000" y="365302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159" name="Shape 1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" name="Google Shape;1160;p156"/>
          <p:cNvSpPr/>
          <p:nvPr/>
        </p:nvSpPr>
        <p:spPr>
          <a:xfrm>
            <a:off x="364225" y="1139600"/>
            <a:ext cx="8415900" cy="3647100"/>
          </a:xfrm>
          <a:prstGeom prst="roundRect">
            <a:avLst>
              <a:gd fmla="val 4738" name="adj"/>
            </a:avLst>
          </a:prstGeom>
          <a:solidFill>
            <a:schemeClr val="lt1"/>
          </a:solidFill>
          <a:ln>
            <a:noFill/>
          </a:ln>
          <a:effectLst>
            <a:outerShdw blurRad="314325" rotWithShape="0" algn="bl" dir="3420000" dist="114300">
              <a:srgbClr val="000000">
                <a:alpha val="3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1" name="Google Shape;1161;p156"/>
          <p:cNvSpPr/>
          <p:nvPr/>
        </p:nvSpPr>
        <p:spPr>
          <a:xfrm>
            <a:off x="364223" y="356774"/>
            <a:ext cx="8415900" cy="589800"/>
          </a:xfrm>
          <a:prstGeom prst="roundRect">
            <a:avLst>
              <a:gd fmla="val 27101" name="adj"/>
            </a:avLst>
          </a:prstGeom>
          <a:solidFill>
            <a:schemeClr val="lt1"/>
          </a:solidFill>
          <a:ln>
            <a:noFill/>
          </a:ln>
          <a:effectLst>
            <a:outerShdw blurRad="314325" rotWithShape="0" algn="bl" dir="3420000" dist="114300">
              <a:srgbClr val="000000">
                <a:alpha val="3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2" name="Google Shape;1162;p156"/>
          <p:cNvSpPr txBox="1"/>
          <p:nvPr>
            <p:ph type="title"/>
          </p:nvPr>
        </p:nvSpPr>
        <p:spPr>
          <a:xfrm>
            <a:off x="720000" y="365302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63" name="Google Shape;1163;p156"/>
          <p:cNvSpPr txBox="1"/>
          <p:nvPr>
            <p:ph idx="1" type="body"/>
          </p:nvPr>
        </p:nvSpPr>
        <p:spPr>
          <a:xfrm>
            <a:off x="720000" y="1367575"/>
            <a:ext cx="7704000" cy="323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/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alphaLcPeriod"/>
              <a:defRPr>
                <a:solidFill>
                  <a:srgbClr val="434343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romanLcPeriod"/>
              <a:defRPr>
                <a:solidFill>
                  <a:srgbClr val="434343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arabicPeriod"/>
              <a:defRPr>
                <a:solidFill>
                  <a:srgbClr val="434343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alphaLcPeriod"/>
              <a:defRPr>
                <a:solidFill>
                  <a:srgbClr val="434343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romanLcPeriod"/>
              <a:defRPr>
                <a:solidFill>
                  <a:srgbClr val="434343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arabicPeriod"/>
              <a:defRPr>
                <a:solidFill>
                  <a:srgbClr val="434343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alphaLcPeriod"/>
              <a:defRPr>
                <a:solidFill>
                  <a:srgbClr val="434343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AutoNum type="romanLcPeriod"/>
              <a:defRPr>
                <a:solidFill>
                  <a:srgbClr val="43434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64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5" name="Google Shape;1165;p157"/>
          <p:cNvGrpSpPr/>
          <p:nvPr/>
        </p:nvGrpSpPr>
        <p:grpSpPr>
          <a:xfrm>
            <a:off x="364223" y="356774"/>
            <a:ext cx="8415902" cy="4429739"/>
            <a:chOff x="364223" y="356774"/>
            <a:chExt cx="8415902" cy="4429739"/>
          </a:xfrm>
        </p:grpSpPr>
        <p:sp>
          <p:nvSpPr>
            <p:cNvPr id="1166" name="Google Shape;1166;p157"/>
            <p:cNvSpPr/>
            <p:nvPr/>
          </p:nvSpPr>
          <p:spPr>
            <a:xfrm>
              <a:off x="364223" y="356774"/>
              <a:ext cx="8415900" cy="589800"/>
            </a:xfrm>
            <a:prstGeom prst="roundRect">
              <a:avLst>
                <a:gd fmla="val 27101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" name="Google Shape;1167;p157"/>
            <p:cNvSpPr/>
            <p:nvPr/>
          </p:nvSpPr>
          <p:spPr>
            <a:xfrm>
              <a:off x="364225" y="1139600"/>
              <a:ext cx="6566400" cy="1757400"/>
            </a:xfrm>
            <a:prstGeom prst="roundRect">
              <a:avLst>
                <a:gd fmla="val 7678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" name="Google Shape;1168;p157"/>
            <p:cNvSpPr/>
            <p:nvPr/>
          </p:nvSpPr>
          <p:spPr>
            <a:xfrm>
              <a:off x="7123775" y="1139600"/>
              <a:ext cx="1656300" cy="1707900"/>
            </a:xfrm>
            <a:prstGeom prst="roundRect">
              <a:avLst>
                <a:gd fmla="val 8032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" name="Google Shape;1169;p157"/>
            <p:cNvSpPr/>
            <p:nvPr/>
          </p:nvSpPr>
          <p:spPr>
            <a:xfrm flipH="1">
              <a:off x="2217625" y="3090300"/>
              <a:ext cx="6562500" cy="1694100"/>
            </a:xfrm>
            <a:prstGeom prst="roundRect">
              <a:avLst>
                <a:gd fmla="val 7678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0" name="Google Shape;1170;p157"/>
            <p:cNvSpPr/>
            <p:nvPr/>
          </p:nvSpPr>
          <p:spPr>
            <a:xfrm flipH="1">
              <a:off x="364264" y="3090312"/>
              <a:ext cx="1656300" cy="1696200"/>
            </a:xfrm>
            <a:prstGeom prst="roundRect">
              <a:avLst>
                <a:gd fmla="val 8032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71" name="Google Shape;1171;p157"/>
          <p:cNvSpPr txBox="1"/>
          <p:nvPr>
            <p:ph idx="1" type="subTitle"/>
          </p:nvPr>
        </p:nvSpPr>
        <p:spPr>
          <a:xfrm>
            <a:off x="555284" y="1714625"/>
            <a:ext cx="14586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ebas Neue"/>
              <a:buNone/>
              <a:defRPr b="1" sz="2000">
                <a:latin typeface="Unica One"/>
                <a:ea typeface="Unica One"/>
                <a:cs typeface="Unica One"/>
                <a:sym typeface="Unica One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172" name="Google Shape;1172;p157"/>
          <p:cNvSpPr txBox="1"/>
          <p:nvPr>
            <p:ph idx="2" type="subTitle"/>
          </p:nvPr>
        </p:nvSpPr>
        <p:spPr>
          <a:xfrm>
            <a:off x="7130115" y="3687600"/>
            <a:ext cx="14586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ebas Neue"/>
              <a:buNone/>
              <a:defRPr b="1" sz="2000">
                <a:latin typeface="Unica One"/>
                <a:ea typeface="Unica One"/>
                <a:cs typeface="Unica One"/>
                <a:sym typeface="Unica One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173" name="Google Shape;1173;p157"/>
          <p:cNvSpPr txBox="1"/>
          <p:nvPr>
            <p:ph idx="3" type="subTitle"/>
          </p:nvPr>
        </p:nvSpPr>
        <p:spPr>
          <a:xfrm>
            <a:off x="2210287" y="1325675"/>
            <a:ext cx="4405200" cy="130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74" name="Google Shape;1174;p157"/>
          <p:cNvSpPr txBox="1"/>
          <p:nvPr>
            <p:ph idx="4" type="subTitle"/>
          </p:nvPr>
        </p:nvSpPr>
        <p:spPr>
          <a:xfrm>
            <a:off x="2495287" y="3298650"/>
            <a:ext cx="4405200" cy="130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75" name="Google Shape;1175;p157"/>
          <p:cNvSpPr txBox="1"/>
          <p:nvPr>
            <p:ph type="title"/>
          </p:nvPr>
        </p:nvSpPr>
        <p:spPr>
          <a:xfrm>
            <a:off x="720000" y="365302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7" name="Google Shape;1177;p158"/>
          <p:cNvGrpSpPr/>
          <p:nvPr/>
        </p:nvGrpSpPr>
        <p:grpSpPr>
          <a:xfrm>
            <a:off x="364223" y="356774"/>
            <a:ext cx="8415902" cy="4429926"/>
            <a:chOff x="364223" y="356774"/>
            <a:chExt cx="8415902" cy="4429926"/>
          </a:xfrm>
        </p:grpSpPr>
        <p:sp>
          <p:nvSpPr>
            <p:cNvPr id="1178" name="Google Shape;1178;p158"/>
            <p:cNvSpPr/>
            <p:nvPr/>
          </p:nvSpPr>
          <p:spPr>
            <a:xfrm>
              <a:off x="364223" y="356774"/>
              <a:ext cx="8415900" cy="589800"/>
            </a:xfrm>
            <a:prstGeom prst="roundRect">
              <a:avLst>
                <a:gd fmla="val 27101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9" name="Google Shape;1179;p158"/>
            <p:cNvSpPr/>
            <p:nvPr/>
          </p:nvSpPr>
          <p:spPr>
            <a:xfrm>
              <a:off x="364225" y="1139600"/>
              <a:ext cx="8415900" cy="3647100"/>
            </a:xfrm>
            <a:prstGeom prst="roundRect">
              <a:avLst>
                <a:gd fmla="val 4738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80" name="Google Shape;1180;p158"/>
          <p:cNvSpPr txBox="1"/>
          <p:nvPr>
            <p:ph type="title"/>
          </p:nvPr>
        </p:nvSpPr>
        <p:spPr>
          <a:xfrm>
            <a:off x="720000" y="365302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2" name="Google Shape;1182;p159"/>
          <p:cNvGrpSpPr/>
          <p:nvPr/>
        </p:nvGrpSpPr>
        <p:grpSpPr>
          <a:xfrm>
            <a:off x="364223" y="356774"/>
            <a:ext cx="8415902" cy="4429926"/>
            <a:chOff x="364223" y="356774"/>
            <a:chExt cx="8415902" cy="4429926"/>
          </a:xfrm>
        </p:grpSpPr>
        <p:sp>
          <p:nvSpPr>
            <p:cNvPr id="1183" name="Google Shape;1183;p159"/>
            <p:cNvSpPr/>
            <p:nvPr/>
          </p:nvSpPr>
          <p:spPr>
            <a:xfrm>
              <a:off x="364225" y="1139600"/>
              <a:ext cx="8415900" cy="3647100"/>
            </a:xfrm>
            <a:prstGeom prst="roundRect">
              <a:avLst>
                <a:gd fmla="val 4738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4" name="Google Shape;1184;p159"/>
            <p:cNvSpPr/>
            <p:nvPr/>
          </p:nvSpPr>
          <p:spPr>
            <a:xfrm>
              <a:off x="364223" y="356774"/>
              <a:ext cx="8415900" cy="589800"/>
            </a:xfrm>
            <a:prstGeom prst="roundRect">
              <a:avLst>
                <a:gd fmla="val 27101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85" name="Google Shape;1185;p159"/>
          <p:cNvSpPr txBox="1"/>
          <p:nvPr>
            <p:ph idx="1" type="subTitle"/>
          </p:nvPr>
        </p:nvSpPr>
        <p:spPr>
          <a:xfrm>
            <a:off x="2281050" y="3300300"/>
            <a:ext cx="4581900" cy="108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86" name="Google Shape;1186;p159"/>
          <p:cNvSpPr txBox="1"/>
          <p:nvPr>
            <p:ph type="title"/>
          </p:nvPr>
        </p:nvSpPr>
        <p:spPr>
          <a:xfrm>
            <a:off x="720000" y="365302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87" name="Google Shape;1187;p159"/>
          <p:cNvSpPr txBox="1"/>
          <p:nvPr>
            <p:ph idx="2" type="subTitle"/>
          </p:nvPr>
        </p:nvSpPr>
        <p:spPr>
          <a:xfrm>
            <a:off x="2281050" y="2213400"/>
            <a:ext cx="4581900" cy="108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ebas Neue"/>
              <a:buNone/>
              <a:defRPr b="1" sz="6000">
                <a:latin typeface="Unica One"/>
                <a:ea typeface="Unica One"/>
                <a:cs typeface="Unica One"/>
                <a:sym typeface="Unica One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60"/>
          <p:cNvSpPr/>
          <p:nvPr/>
        </p:nvSpPr>
        <p:spPr>
          <a:xfrm>
            <a:off x="364225" y="356775"/>
            <a:ext cx="8415000" cy="4429800"/>
          </a:xfrm>
          <a:prstGeom prst="roundRect">
            <a:avLst>
              <a:gd fmla="val 6183" name="adj"/>
            </a:avLst>
          </a:prstGeom>
          <a:solidFill>
            <a:schemeClr val="lt1"/>
          </a:solidFill>
          <a:ln>
            <a:noFill/>
          </a:ln>
          <a:effectLst>
            <a:outerShdw blurRad="314325" rotWithShape="0" algn="bl" dir="3420000" dist="114300">
              <a:srgbClr val="000000">
                <a:alpha val="3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0" name="Google Shape;1190;p160"/>
          <p:cNvSpPr txBox="1"/>
          <p:nvPr>
            <p:ph type="title"/>
          </p:nvPr>
        </p:nvSpPr>
        <p:spPr>
          <a:xfrm>
            <a:off x="1388100" y="1654363"/>
            <a:ext cx="6367800" cy="183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2" name="Google Shape;1192;p161"/>
          <p:cNvGrpSpPr/>
          <p:nvPr/>
        </p:nvGrpSpPr>
        <p:grpSpPr>
          <a:xfrm>
            <a:off x="364225" y="356823"/>
            <a:ext cx="8415600" cy="4430101"/>
            <a:chOff x="364225" y="356823"/>
            <a:chExt cx="8415600" cy="4430101"/>
          </a:xfrm>
        </p:grpSpPr>
        <p:sp>
          <p:nvSpPr>
            <p:cNvPr id="1193" name="Google Shape;1193;p161"/>
            <p:cNvSpPr/>
            <p:nvPr/>
          </p:nvSpPr>
          <p:spPr>
            <a:xfrm>
              <a:off x="364225" y="356823"/>
              <a:ext cx="4098900" cy="4430100"/>
            </a:xfrm>
            <a:prstGeom prst="roundRect">
              <a:avLst>
                <a:gd fmla="val 6183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4" name="Google Shape;1194;p161"/>
            <p:cNvSpPr/>
            <p:nvPr/>
          </p:nvSpPr>
          <p:spPr>
            <a:xfrm>
              <a:off x="4680925" y="1604825"/>
              <a:ext cx="4098900" cy="3182100"/>
            </a:xfrm>
            <a:prstGeom prst="roundRect">
              <a:avLst>
                <a:gd fmla="val 7213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5" name="Google Shape;1195;p161"/>
            <p:cNvSpPr/>
            <p:nvPr/>
          </p:nvSpPr>
          <p:spPr>
            <a:xfrm>
              <a:off x="4680925" y="356825"/>
              <a:ext cx="4098900" cy="1054800"/>
            </a:xfrm>
            <a:prstGeom prst="roundRect">
              <a:avLst>
                <a:gd fmla="val 16541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6" name="Google Shape;1196;p161"/>
          <p:cNvSpPr txBox="1"/>
          <p:nvPr>
            <p:ph idx="1" type="subTitle"/>
          </p:nvPr>
        </p:nvSpPr>
        <p:spPr>
          <a:xfrm>
            <a:off x="5015825" y="2641875"/>
            <a:ext cx="3408300" cy="196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97" name="Google Shape;1197;p161"/>
          <p:cNvSpPr txBox="1"/>
          <p:nvPr>
            <p:ph type="title"/>
          </p:nvPr>
        </p:nvSpPr>
        <p:spPr>
          <a:xfrm>
            <a:off x="5015825" y="365300"/>
            <a:ext cx="3408300" cy="95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98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" name="Google Shape;1199;p162"/>
          <p:cNvSpPr txBox="1"/>
          <p:nvPr>
            <p:ph type="title"/>
          </p:nvPr>
        </p:nvSpPr>
        <p:spPr>
          <a:xfrm>
            <a:off x="720000" y="1516338"/>
            <a:ext cx="3159900" cy="192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00" name="Shape 1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1" name="Google Shape;1201;p163"/>
          <p:cNvGrpSpPr/>
          <p:nvPr/>
        </p:nvGrpSpPr>
        <p:grpSpPr>
          <a:xfrm>
            <a:off x="364200" y="356775"/>
            <a:ext cx="8415700" cy="4430025"/>
            <a:chOff x="364200" y="356775"/>
            <a:chExt cx="8415700" cy="4430025"/>
          </a:xfrm>
        </p:grpSpPr>
        <p:sp>
          <p:nvSpPr>
            <p:cNvPr id="1202" name="Google Shape;1202;p163"/>
            <p:cNvSpPr/>
            <p:nvPr/>
          </p:nvSpPr>
          <p:spPr>
            <a:xfrm>
              <a:off x="364200" y="3870900"/>
              <a:ext cx="8415000" cy="915900"/>
            </a:xfrm>
            <a:prstGeom prst="roundRect">
              <a:avLst>
                <a:gd fmla="val 19466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3" name="Google Shape;1203;p163"/>
            <p:cNvSpPr/>
            <p:nvPr/>
          </p:nvSpPr>
          <p:spPr>
            <a:xfrm>
              <a:off x="1429200" y="356775"/>
              <a:ext cx="6285600" cy="3320700"/>
            </a:xfrm>
            <a:prstGeom prst="roundRect">
              <a:avLst>
                <a:gd fmla="val 5592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4" name="Google Shape;1204;p163"/>
            <p:cNvSpPr/>
            <p:nvPr/>
          </p:nvSpPr>
          <p:spPr>
            <a:xfrm>
              <a:off x="364200" y="356958"/>
              <a:ext cx="871800" cy="3320700"/>
            </a:xfrm>
            <a:prstGeom prst="roundRect">
              <a:avLst>
                <a:gd fmla="val 19466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5" name="Google Shape;1205;p163"/>
            <p:cNvSpPr/>
            <p:nvPr/>
          </p:nvSpPr>
          <p:spPr>
            <a:xfrm>
              <a:off x="7908100" y="356958"/>
              <a:ext cx="871800" cy="3320700"/>
            </a:xfrm>
            <a:prstGeom prst="roundRect">
              <a:avLst>
                <a:gd fmla="val 19466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06" name="Google Shape;1206;p163"/>
          <p:cNvSpPr txBox="1"/>
          <p:nvPr>
            <p:ph hasCustomPrompt="1" type="title"/>
          </p:nvPr>
        </p:nvSpPr>
        <p:spPr>
          <a:xfrm>
            <a:off x="1636700" y="1139600"/>
            <a:ext cx="5870700" cy="170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207" name="Google Shape;1207;p163"/>
          <p:cNvSpPr txBox="1"/>
          <p:nvPr>
            <p:ph idx="1" type="subTitle"/>
          </p:nvPr>
        </p:nvSpPr>
        <p:spPr>
          <a:xfrm>
            <a:off x="1636700" y="4096300"/>
            <a:ext cx="5870700" cy="44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1"/>
        </a:solidFill>
      </p:bgPr>
    </p:bg>
    <p:spTree>
      <p:nvGrpSpPr>
        <p:cNvPr id="1208" name="Shape 120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SECTION_HEADER_1">
    <p:spTree>
      <p:nvGrpSpPr>
        <p:cNvPr id="1209" name="Shape 1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0" name="Google Shape;1210;p165"/>
          <p:cNvGrpSpPr/>
          <p:nvPr/>
        </p:nvGrpSpPr>
        <p:grpSpPr>
          <a:xfrm flipH="1">
            <a:off x="364200" y="356749"/>
            <a:ext cx="8414700" cy="4429926"/>
            <a:chOff x="364200" y="356749"/>
            <a:chExt cx="8414700" cy="4429926"/>
          </a:xfrm>
        </p:grpSpPr>
        <p:sp>
          <p:nvSpPr>
            <p:cNvPr id="1211" name="Google Shape;1211;p165"/>
            <p:cNvSpPr/>
            <p:nvPr/>
          </p:nvSpPr>
          <p:spPr>
            <a:xfrm>
              <a:off x="3198000" y="356750"/>
              <a:ext cx="5580900" cy="3295500"/>
            </a:xfrm>
            <a:prstGeom prst="roundRect">
              <a:avLst>
                <a:gd fmla="val 5927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2" name="Google Shape;1212;p165"/>
            <p:cNvSpPr/>
            <p:nvPr/>
          </p:nvSpPr>
          <p:spPr>
            <a:xfrm>
              <a:off x="364200" y="356749"/>
              <a:ext cx="2640600" cy="3295500"/>
            </a:xfrm>
            <a:prstGeom prst="roundRect">
              <a:avLst>
                <a:gd fmla="val 8483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3" name="Google Shape;1213;p165"/>
            <p:cNvSpPr/>
            <p:nvPr/>
          </p:nvSpPr>
          <p:spPr>
            <a:xfrm>
              <a:off x="3198000" y="3845575"/>
              <a:ext cx="5580900" cy="941100"/>
            </a:xfrm>
            <a:prstGeom prst="roundRect">
              <a:avLst>
                <a:gd fmla="val 22494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4" name="Google Shape;1214;p165"/>
            <p:cNvSpPr/>
            <p:nvPr/>
          </p:nvSpPr>
          <p:spPr>
            <a:xfrm>
              <a:off x="364200" y="3845575"/>
              <a:ext cx="2640600" cy="941100"/>
            </a:xfrm>
            <a:prstGeom prst="roundRect">
              <a:avLst>
                <a:gd fmla="val 22494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15" name="Google Shape;1215;p165"/>
          <p:cNvSpPr txBox="1"/>
          <p:nvPr>
            <p:ph hasCustomPrompt="1" type="title"/>
          </p:nvPr>
        </p:nvSpPr>
        <p:spPr>
          <a:xfrm>
            <a:off x="6492825" y="1329838"/>
            <a:ext cx="1932300" cy="119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16" name="Google Shape;1216;p165"/>
          <p:cNvSpPr txBox="1"/>
          <p:nvPr>
            <p:ph idx="1" type="subTitle"/>
          </p:nvPr>
        </p:nvSpPr>
        <p:spPr>
          <a:xfrm>
            <a:off x="602300" y="4106813"/>
            <a:ext cx="4937400" cy="49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217" name="Google Shape;1217;p165"/>
          <p:cNvSpPr txBox="1"/>
          <p:nvPr>
            <p:ph idx="2" type="title"/>
          </p:nvPr>
        </p:nvSpPr>
        <p:spPr>
          <a:xfrm>
            <a:off x="703350" y="904138"/>
            <a:ext cx="4836300" cy="204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7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oogle Shape;89;p18"/>
          <p:cNvGrpSpPr/>
          <p:nvPr/>
        </p:nvGrpSpPr>
        <p:grpSpPr>
          <a:xfrm>
            <a:off x="364223" y="356774"/>
            <a:ext cx="8415902" cy="4429926"/>
            <a:chOff x="364223" y="356774"/>
            <a:chExt cx="8415902" cy="4429926"/>
          </a:xfrm>
        </p:grpSpPr>
        <p:sp>
          <p:nvSpPr>
            <p:cNvPr id="90" name="Google Shape;90;p18"/>
            <p:cNvSpPr/>
            <p:nvPr/>
          </p:nvSpPr>
          <p:spPr>
            <a:xfrm>
              <a:off x="364223" y="356774"/>
              <a:ext cx="8415900" cy="589800"/>
            </a:xfrm>
            <a:prstGeom prst="roundRect">
              <a:avLst>
                <a:gd fmla="val 27101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18"/>
            <p:cNvSpPr/>
            <p:nvPr/>
          </p:nvSpPr>
          <p:spPr>
            <a:xfrm>
              <a:off x="364225" y="1139600"/>
              <a:ext cx="8415900" cy="3647100"/>
            </a:xfrm>
            <a:prstGeom prst="roundRect">
              <a:avLst>
                <a:gd fmla="val 4738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2" name="Google Shape;92;p18"/>
          <p:cNvSpPr txBox="1"/>
          <p:nvPr>
            <p:ph type="title"/>
          </p:nvPr>
        </p:nvSpPr>
        <p:spPr>
          <a:xfrm>
            <a:off x="720000" y="365302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SECTION_HEADER_1_1">
    <p:spTree>
      <p:nvGrpSpPr>
        <p:cNvPr id="1218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9" name="Google Shape;1219;p166"/>
          <p:cNvGrpSpPr/>
          <p:nvPr/>
        </p:nvGrpSpPr>
        <p:grpSpPr>
          <a:xfrm>
            <a:off x="364200" y="356749"/>
            <a:ext cx="8414700" cy="3295501"/>
            <a:chOff x="364200" y="356749"/>
            <a:chExt cx="8414700" cy="3295501"/>
          </a:xfrm>
        </p:grpSpPr>
        <p:sp>
          <p:nvSpPr>
            <p:cNvPr id="1220" name="Google Shape;1220;p166"/>
            <p:cNvSpPr/>
            <p:nvPr/>
          </p:nvSpPr>
          <p:spPr>
            <a:xfrm>
              <a:off x="3198000" y="356750"/>
              <a:ext cx="5580900" cy="3295500"/>
            </a:xfrm>
            <a:prstGeom prst="roundRect">
              <a:avLst>
                <a:gd fmla="val 5927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1" name="Google Shape;1221;p166"/>
            <p:cNvSpPr/>
            <p:nvPr/>
          </p:nvSpPr>
          <p:spPr>
            <a:xfrm>
              <a:off x="364200" y="356749"/>
              <a:ext cx="2640600" cy="3295500"/>
            </a:xfrm>
            <a:prstGeom prst="roundRect">
              <a:avLst>
                <a:gd fmla="val 8483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2" name="Google Shape;1222;p166"/>
          <p:cNvSpPr/>
          <p:nvPr/>
        </p:nvSpPr>
        <p:spPr>
          <a:xfrm>
            <a:off x="1429200" y="3845750"/>
            <a:ext cx="6285600" cy="941100"/>
          </a:xfrm>
          <a:prstGeom prst="roundRect">
            <a:avLst>
              <a:gd fmla="val 19466" name="adj"/>
            </a:avLst>
          </a:prstGeom>
          <a:solidFill>
            <a:schemeClr val="lt1"/>
          </a:solidFill>
          <a:ln>
            <a:noFill/>
          </a:ln>
          <a:effectLst>
            <a:outerShdw blurRad="314325" rotWithShape="0" algn="bl" dir="3420000" dist="114300">
              <a:srgbClr val="000000">
                <a:alpha val="3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3" name="Google Shape;1223;p166"/>
          <p:cNvSpPr/>
          <p:nvPr/>
        </p:nvSpPr>
        <p:spPr>
          <a:xfrm>
            <a:off x="364200" y="3845802"/>
            <a:ext cx="871800" cy="941100"/>
          </a:xfrm>
          <a:prstGeom prst="roundRect">
            <a:avLst>
              <a:gd fmla="val 19466" name="adj"/>
            </a:avLst>
          </a:prstGeom>
          <a:solidFill>
            <a:schemeClr val="lt1"/>
          </a:solidFill>
          <a:ln>
            <a:noFill/>
          </a:ln>
          <a:effectLst>
            <a:outerShdw blurRad="314325" rotWithShape="0" algn="bl" dir="3420000" dist="114300">
              <a:srgbClr val="000000">
                <a:alpha val="3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4" name="Google Shape;1224;p166"/>
          <p:cNvSpPr/>
          <p:nvPr/>
        </p:nvSpPr>
        <p:spPr>
          <a:xfrm>
            <a:off x="7908100" y="3845802"/>
            <a:ext cx="871800" cy="941100"/>
          </a:xfrm>
          <a:prstGeom prst="roundRect">
            <a:avLst>
              <a:gd fmla="val 19466" name="adj"/>
            </a:avLst>
          </a:prstGeom>
          <a:solidFill>
            <a:schemeClr val="lt1"/>
          </a:solidFill>
          <a:ln>
            <a:noFill/>
          </a:ln>
          <a:effectLst>
            <a:outerShdw blurRad="314325" rotWithShape="0" algn="bl" dir="3420000" dist="114300">
              <a:srgbClr val="000000">
                <a:alpha val="3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5" name="Google Shape;1225;p166"/>
          <p:cNvSpPr txBox="1"/>
          <p:nvPr>
            <p:ph idx="1" type="subTitle"/>
          </p:nvPr>
        </p:nvSpPr>
        <p:spPr>
          <a:xfrm>
            <a:off x="2288225" y="4113350"/>
            <a:ext cx="4567500" cy="4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226" name="Google Shape;1226;p166"/>
          <p:cNvSpPr txBox="1"/>
          <p:nvPr>
            <p:ph hasCustomPrompt="1" type="title"/>
          </p:nvPr>
        </p:nvSpPr>
        <p:spPr>
          <a:xfrm>
            <a:off x="718350" y="1329800"/>
            <a:ext cx="1932300" cy="119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27" name="Google Shape;1227;p166"/>
          <p:cNvSpPr txBox="1"/>
          <p:nvPr>
            <p:ph idx="2" type="title"/>
          </p:nvPr>
        </p:nvSpPr>
        <p:spPr>
          <a:xfrm>
            <a:off x="3587525" y="904100"/>
            <a:ext cx="4836300" cy="204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7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4">
  <p:cSld name="SECTION_HEADER_1_1_1">
    <p:spTree>
      <p:nvGrpSpPr>
        <p:cNvPr id="1228" name="Shape 1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9" name="Google Shape;1229;p167"/>
          <p:cNvGrpSpPr/>
          <p:nvPr/>
        </p:nvGrpSpPr>
        <p:grpSpPr>
          <a:xfrm>
            <a:off x="364200" y="356749"/>
            <a:ext cx="8415700" cy="4430153"/>
            <a:chOff x="364200" y="356749"/>
            <a:chExt cx="8415700" cy="4430153"/>
          </a:xfrm>
        </p:grpSpPr>
        <p:sp>
          <p:nvSpPr>
            <p:cNvPr id="1230" name="Google Shape;1230;p167"/>
            <p:cNvSpPr/>
            <p:nvPr/>
          </p:nvSpPr>
          <p:spPr>
            <a:xfrm>
              <a:off x="364200" y="356750"/>
              <a:ext cx="5530500" cy="3295500"/>
            </a:xfrm>
            <a:prstGeom prst="roundRect">
              <a:avLst>
                <a:gd fmla="val 5927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1" name="Google Shape;1231;p167"/>
            <p:cNvSpPr/>
            <p:nvPr/>
          </p:nvSpPr>
          <p:spPr>
            <a:xfrm>
              <a:off x="6138675" y="356749"/>
              <a:ext cx="2640600" cy="3295500"/>
            </a:xfrm>
            <a:prstGeom prst="roundRect">
              <a:avLst>
                <a:gd fmla="val 8483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2" name="Google Shape;1232;p167"/>
            <p:cNvSpPr/>
            <p:nvPr/>
          </p:nvSpPr>
          <p:spPr>
            <a:xfrm>
              <a:off x="1429200" y="3845750"/>
              <a:ext cx="6285600" cy="941100"/>
            </a:xfrm>
            <a:prstGeom prst="roundRect">
              <a:avLst>
                <a:gd fmla="val 19466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3" name="Google Shape;1233;p167"/>
            <p:cNvSpPr/>
            <p:nvPr/>
          </p:nvSpPr>
          <p:spPr>
            <a:xfrm>
              <a:off x="364200" y="3845802"/>
              <a:ext cx="871800" cy="941100"/>
            </a:xfrm>
            <a:prstGeom prst="roundRect">
              <a:avLst>
                <a:gd fmla="val 19466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4" name="Google Shape;1234;p167"/>
            <p:cNvSpPr/>
            <p:nvPr/>
          </p:nvSpPr>
          <p:spPr>
            <a:xfrm>
              <a:off x="7908100" y="3845802"/>
              <a:ext cx="871800" cy="941100"/>
            </a:xfrm>
            <a:prstGeom prst="roundRect">
              <a:avLst>
                <a:gd fmla="val 19466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35" name="Google Shape;1235;p167"/>
          <p:cNvSpPr txBox="1"/>
          <p:nvPr>
            <p:ph hasCustomPrompt="1" type="title"/>
          </p:nvPr>
        </p:nvSpPr>
        <p:spPr>
          <a:xfrm>
            <a:off x="6492825" y="1329800"/>
            <a:ext cx="1932300" cy="119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36" name="Google Shape;1236;p167"/>
          <p:cNvSpPr txBox="1"/>
          <p:nvPr>
            <p:ph idx="2" type="title"/>
          </p:nvPr>
        </p:nvSpPr>
        <p:spPr>
          <a:xfrm>
            <a:off x="703350" y="904100"/>
            <a:ext cx="4836300" cy="204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7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37" name="Google Shape;1237;p167"/>
          <p:cNvSpPr txBox="1"/>
          <p:nvPr>
            <p:ph idx="1" type="subTitle"/>
          </p:nvPr>
        </p:nvSpPr>
        <p:spPr>
          <a:xfrm>
            <a:off x="2288225" y="4113350"/>
            <a:ext cx="4567500" cy="4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5">
  <p:cSld name="SECTION_HEADER_1_2">
    <p:spTree>
      <p:nvGrpSpPr>
        <p:cNvPr id="1238" name="Shape 1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9" name="Google Shape;1239;p168"/>
          <p:cNvGrpSpPr/>
          <p:nvPr/>
        </p:nvGrpSpPr>
        <p:grpSpPr>
          <a:xfrm flipH="1">
            <a:off x="364200" y="1491174"/>
            <a:ext cx="8414700" cy="3295501"/>
            <a:chOff x="364200" y="356749"/>
            <a:chExt cx="8414700" cy="3295501"/>
          </a:xfrm>
        </p:grpSpPr>
        <p:sp>
          <p:nvSpPr>
            <p:cNvPr id="1240" name="Google Shape;1240;p168"/>
            <p:cNvSpPr/>
            <p:nvPr/>
          </p:nvSpPr>
          <p:spPr>
            <a:xfrm>
              <a:off x="3198000" y="356750"/>
              <a:ext cx="5580900" cy="3295500"/>
            </a:xfrm>
            <a:prstGeom prst="roundRect">
              <a:avLst>
                <a:gd fmla="val 5927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1" name="Google Shape;1241;p168"/>
            <p:cNvSpPr/>
            <p:nvPr/>
          </p:nvSpPr>
          <p:spPr>
            <a:xfrm>
              <a:off x="364200" y="356749"/>
              <a:ext cx="2640600" cy="3295500"/>
            </a:xfrm>
            <a:prstGeom prst="roundRect">
              <a:avLst>
                <a:gd fmla="val 8483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42" name="Google Shape;1242;p168"/>
          <p:cNvSpPr txBox="1"/>
          <p:nvPr>
            <p:ph hasCustomPrompt="1" type="title"/>
          </p:nvPr>
        </p:nvSpPr>
        <p:spPr>
          <a:xfrm>
            <a:off x="6492825" y="2541025"/>
            <a:ext cx="1932300" cy="119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43" name="Google Shape;1243;p168"/>
          <p:cNvSpPr txBox="1"/>
          <p:nvPr>
            <p:ph idx="1" type="subTitle"/>
          </p:nvPr>
        </p:nvSpPr>
        <p:spPr>
          <a:xfrm>
            <a:off x="720000" y="4106775"/>
            <a:ext cx="4819800" cy="49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244" name="Google Shape;1244;p168"/>
          <p:cNvSpPr txBox="1"/>
          <p:nvPr>
            <p:ph idx="2" type="title"/>
          </p:nvPr>
        </p:nvSpPr>
        <p:spPr>
          <a:xfrm>
            <a:off x="719850" y="1892975"/>
            <a:ext cx="4819800" cy="183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7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45" name="Google Shape;1245;p168"/>
          <p:cNvSpPr/>
          <p:nvPr/>
        </p:nvSpPr>
        <p:spPr>
          <a:xfrm>
            <a:off x="6034500" y="356775"/>
            <a:ext cx="2744700" cy="941100"/>
          </a:xfrm>
          <a:prstGeom prst="roundRect">
            <a:avLst>
              <a:gd fmla="val 22494" name="adj"/>
            </a:avLst>
          </a:prstGeom>
          <a:solidFill>
            <a:schemeClr val="lt1"/>
          </a:solidFill>
          <a:ln>
            <a:noFill/>
          </a:ln>
          <a:effectLst>
            <a:outerShdw blurRad="314325" rotWithShape="0" algn="bl" dir="3420000" dist="114300">
              <a:srgbClr val="000000">
                <a:alpha val="3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6" name="Google Shape;1246;p168"/>
          <p:cNvSpPr/>
          <p:nvPr/>
        </p:nvSpPr>
        <p:spPr>
          <a:xfrm>
            <a:off x="364200" y="356775"/>
            <a:ext cx="2640600" cy="941100"/>
          </a:xfrm>
          <a:prstGeom prst="roundRect">
            <a:avLst>
              <a:gd fmla="val 22494" name="adj"/>
            </a:avLst>
          </a:prstGeom>
          <a:solidFill>
            <a:schemeClr val="lt1"/>
          </a:solidFill>
          <a:ln>
            <a:noFill/>
          </a:ln>
          <a:effectLst>
            <a:outerShdw blurRad="314325" rotWithShape="0" algn="bl" dir="3420000" dist="114300">
              <a:srgbClr val="000000">
                <a:alpha val="3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7" name="Google Shape;1247;p168"/>
          <p:cNvSpPr/>
          <p:nvPr/>
        </p:nvSpPr>
        <p:spPr>
          <a:xfrm>
            <a:off x="3198000" y="356775"/>
            <a:ext cx="2643300" cy="941100"/>
          </a:xfrm>
          <a:prstGeom prst="roundRect">
            <a:avLst>
              <a:gd fmla="val 22494" name="adj"/>
            </a:avLst>
          </a:prstGeom>
          <a:solidFill>
            <a:schemeClr val="lt1"/>
          </a:solidFill>
          <a:ln>
            <a:noFill/>
          </a:ln>
          <a:effectLst>
            <a:outerShdw blurRad="314325" rotWithShape="0" algn="bl" dir="3420000" dist="114300">
              <a:srgbClr val="000000">
                <a:alpha val="3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6">
  <p:cSld name="SECTION_HEADER_1_2_1">
    <p:spTree>
      <p:nvGrpSpPr>
        <p:cNvPr id="1248" name="Shape 1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" name="Google Shape;1249;p169"/>
          <p:cNvSpPr/>
          <p:nvPr/>
        </p:nvSpPr>
        <p:spPr>
          <a:xfrm>
            <a:off x="3198000" y="1491175"/>
            <a:ext cx="5580900" cy="3295500"/>
          </a:xfrm>
          <a:prstGeom prst="roundRect">
            <a:avLst>
              <a:gd fmla="val 5927" name="adj"/>
            </a:avLst>
          </a:prstGeom>
          <a:solidFill>
            <a:schemeClr val="lt1"/>
          </a:solidFill>
          <a:ln>
            <a:noFill/>
          </a:ln>
          <a:effectLst>
            <a:outerShdw blurRad="314325" rotWithShape="0" algn="bl" dir="3420000" dist="114300">
              <a:srgbClr val="000000">
                <a:alpha val="3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0" name="Google Shape;1250;p169"/>
          <p:cNvSpPr/>
          <p:nvPr/>
        </p:nvSpPr>
        <p:spPr>
          <a:xfrm>
            <a:off x="364200" y="1491174"/>
            <a:ext cx="2640600" cy="3295500"/>
          </a:xfrm>
          <a:prstGeom prst="roundRect">
            <a:avLst>
              <a:gd fmla="val 8483" name="adj"/>
            </a:avLst>
          </a:prstGeom>
          <a:solidFill>
            <a:schemeClr val="lt1"/>
          </a:solidFill>
          <a:ln>
            <a:noFill/>
          </a:ln>
          <a:effectLst>
            <a:outerShdw blurRad="314325" rotWithShape="0" algn="bl" dir="3420000" dist="114300">
              <a:srgbClr val="000000">
                <a:alpha val="3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1" name="Google Shape;1251;p169"/>
          <p:cNvSpPr/>
          <p:nvPr/>
        </p:nvSpPr>
        <p:spPr>
          <a:xfrm>
            <a:off x="6034500" y="356775"/>
            <a:ext cx="2744700" cy="941100"/>
          </a:xfrm>
          <a:prstGeom prst="roundRect">
            <a:avLst>
              <a:gd fmla="val 22494" name="adj"/>
            </a:avLst>
          </a:prstGeom>
          <a:solidFill>
            <a:schemeClr val="lt1"/>
          </a:solidFill>
          <a:ln>
            <a:noFill/>
          </a:ln>
          <a:effectLst>
            <a:outerShdw blurRad="314325" rotWithShape="0" algn="bl" dir="3420000" dist="114300">
              <a:srgbClr val="000000">
                <a:alpha val="3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2" name="Google Shape;1252;p169"/>
          <p:cNvSpPr/>
          <p:nvPr/>
        </p:nvSpPr>
        <p:spPr>
          <a:xfrm>
            <a:off x="364200" y="356775"/>
            <a:ext cx="2640600" cy="941100"/>
          </a:xfrm>
          <a:prstGeom prst="roundRect">
            <a:avLst>
              <a:gd fmla="val 22494" name="adj"/>
            </a:avLst>
          </a:prstGeom>
          <a:solidFill>
            <a:schemeClr val="lt1"/>
          </a:solidFill>
          <a:ln>
            <a:noFill/>
          </a:ln>
          <a:effectLst>
            <a:outerShdw blurRad="314325" rotWithShape="0" algn="bl" dir="3420000" dist="114300">
              <a:srgbClr val="000000">
                <a:alpha val="3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3" name="Google Shape;1253;p169"/>
          <p:cNvSpPr/>
          <p:nvPr/>
        </p:nvSpPr>
        <p:spPr>
          <a:xfrm>
            <a:off x="3198000" y="356775"/>
            <a:ext cx="2643300" cy="941100"/>
          </a:xfrm>
          <a:prstGeom prst="roundRect">
            <a:avLst>
              <a:gd fmla="val 22494" name="adj"/>
            </a:avLst>
          </a:prstGeom>
          <a:solidFill>
            <a:schemeClr val="lt1"/>
          </a:solidFill>
          <a:ln>
            <a:noFill/>
          </a:ln>
          <a:effectLst>
            <a:outerShdw blurRad="314325" rotWithShape="0" algn="bl" dir="3420000" dist="114300">
              <a:srgbClr val="000000">
                <a:alpha val="3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4" name="Google Shape;1254;p169"/>
          <p:cNvSpPr txBox="1"/>
          <p:nvPr>
            <p:ph hasCustomPrompt="1" type="title"/>
          </p:nvPr>
        </p:nvSpPr>
        <p:spPr>
          <a:xfrm>
            <a:off x="718350" y="2541025"/>
            <a:ext cx="1932300" cy="119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55" name="Google Shape;1255;p169"/>
          <p:cNvSpPr txBox="1"/>
          <p:nvPr>
            <p:ph idx="1" type="subTitle"/>
          </p:nvPr>
        </p:nvSpPr>
        <p:spPr>
          <a:xfrm>
            <a:off x="3607078" y="4106775"/>
            <a:ext cx="4817400" cy="49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256" name="Google Shape;1256;p169"/>
          <p:cNvSpPr txBox="1"/>
          <p:nvPr>
            <p:ph idx="2" type="title"/>
          </p:nvPr>
        </p:nvSpPr>
        <p:spPr>
          <a:xfrm>
            <a:off x="3606928" y="1892975"/>
            <a:ext cx="4817400" cy="183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7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">
    <p:spTree>
      <p:nvGrpSpPr>
        <p:cNvPr id="1257" name="Shape 1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8" name="Google Shape;1258;p170"/>
          <p:cNvSpPr/>
          <p:nvPr/>
        </p:nvSpPr>
        <p:spPr>
          <a:xfrm>
            <a:off x="364200" y="356750"/>
            <a:ext cx="2640600" cy="2096400"/>
          </a:xfrm>
          <a:prstGeom prst="roundRect">
            <a:avLst>
              <a:gd fmla="val 8115" name="adj"/>
            </a:avLst>
          </a:prstGeom>
          <a:solidFill>
            <a:schemeClr val="lt1"/>
          </a:solidFill>
          <a:ln>
            <a:noFill/>
          </a:ln>
          <a:effectLst>
            <a:outerShdw blurRad="314325" rotWithShape="0" algn="bl" dir="3420000" dist="114300">
              <a:srgbClr val="000000">
                <a:alpha val="3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9" name="Google Shape;1259;p170"/>
          <p:cNvSpPr/>
          <p:nvPr/>
        </p:nvSpPr>
        <p:spPr>
          <a:xfrm>
            <a:off x="3198075" y="356750"/>
            <a:ext cx="2643300" cy="2096400"/>
          </a:xfrm>
          <a:prstGeom prst="roundRect">
            <a:avLst>
              <a:gd fmla="val 8115" name="adj"/>
            </a:avLst>
          </a:prstGeom>
          <a:solidFill>
            <a:schemeClr val="lt1"/>
          </a:solidFill>
          <a:ln>
            <a:noFill/>
          </a:ln>
          <a:effectLst>
            <a:outerShdw blurRad="314325" rotWithShape="0" algn="bl" dir="3420000" dist="114300">
              <a:srgbClr val="000000">
                <a:alpha val="3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0" name="Google Shape;1260;p170"/>
          <p:cNvSpPr/>
          <p:nvPr/>
        </p:nvSpPr>
        <p:spPr>
          <a:xfrm>
            <a:off x="6034300" y="356750"/>
            <a:ext cx="2744700" cy="2096400"/>
          </a:xfrm>
          <a:prstGeom prst="roundRect">
            <a:avLst>
              <a:gd fmla="val 8115" name="adj"/>
            </a:avLst>
          </a:prstGeom>
          <a:solidFill>
            <a:schemeClr val="lt1"/>
          </a:solidFill>
          <a:ln>
            <a:noFill/>
          </a:ln>
          <a:effectLst>
            <a:outerShdw blurRad="314325" rotWithShape="0" algn="bl" dir="3420000" dist="114300">
              <a:srgbClr val="000000">
                <a:alpha val="3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1" name="Google Shape;1261;p170"/>
          <p:cNvSpPr/>
          <p:nvPr/>
        </p:nvSpPr>
        <p:spPr>
          <a:xfrm>
            <a:off x="364200" y="2690281"/>
            <a:ext cx="2640600" cy="2096400"/>
          </a:xfrm>
          <a:prstGeom prst="roundRect">
            <a:avLst>
              <a:gd fmla="val 8115" name="adj"/>
            </a:avLst>
          </a:prstGeom>
          <a:solidFill>
            <a:schemeClr val="lt1"/>
          </a:solidFill>
          <a:ln>
            <a:noFill/>
          </a:ln>
          <a:effectLst>
            <a:outerShdw blurRad="314325" rotWithShape="0" algn="bl" dir="3420000" dist="114300">
              <a:srgbClr val="000000">
                <a:alpha val="3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2" name="Google Shape;1262;p170"/>
          <p:cNvSpPr/>
          <p:nvPr/>
        </p:nvSpPr>
        <p:spPr>
          <a:xfrm>
            <a:off x="3198075" y="2690275"/>
            <a:ext cx="2643300" cy="2096400"/>
          </a:xfrm>
          <a:prstGeom prst="roundRect">
            <a:avLst>
              <a:gd fmla="val 8115" name="adj"/>
            </a:avLst>
          </a:prstGeom>
          <a:solidFill>
            <a:schemeClr val="lt1"/>
          </a:solidFill>
          <a:ln>
            <a:noFill/>
          </a:ln>
          <a:effectLst>
            <a:outerShdw blurRad="314325" rotWithShape="0" algn="bl" dir="3420000" dist="114300">
              <a:srgbClr val="000000">
                <a:alpha val="3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3" name="Google Shape;1263;p170"/>
          <p:cNvSpPr/>
          <p:nvPr/>
        </p:nvSpPr>
        <p:spPr>
          <a:xfrm>
            <a:off x="6034300" y="2690281"/>
            <a:ext cx="2744700" cy="2096400"/>
          </a:xfrm>
          <a:prstGeom prst="roundRect">
            <a:avLst>
              <a:gd fmla="val 8115" name="adj"/>
            </a:avLst>
          </a:prstGeom>
          <a:solidFill>
            <a:schemeClr val="lt1"/>
          </a:solidFill>
          <a:ln>
            <a:noFill/>
          </a:ln>
          <a:effectLst>
            <a:outerShdw blurRad="314325" rotWithShape="0" algn="bl" dir="3420000" dist="114300">
              <a:srgbClr val="000000">
                <a:alpha val="3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4" name="Google Shape;1264;p170"/>
          <p:cNvSpPr txBox="1"/>
          <p:nvPr>
            <p:ph type="title"/>
          </p:nvPr>
        </p:nvSpPr>
        <p:spPr>
          <a:xfrm>
            <a:off x="573825" y="1260458"/>
            <a:ext cx="2221500" cy="57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65" name="Google Shape;1265;p170"/>
          <p:cNvSpPr txBox="1"/>
          <p:nvPr>
            <p:ph hasCustomPrompt="1" idx="2" type="title"/>
          </p:nvPr>
        </p:nvSpPr>
        <p:spPr>
          <a:xfrm>
            <a:off x="573834" y="456270"/>
            <a:ext cx="1282800" cy="80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5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66" name="Google Shape;1266;p170"/>
          <p:cNvSpPr txBox="1"/>
          <p:nvPr>
            <p:ph idx="1" type="subTitle"/>
          </p:nvPr>
        </p:nvSpPr>
        <p:spPr>
          <a:xfrm>
            <a:off x="573825" y="1632873"/>
            <a:ext cx="22215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267" name="Google Shape;1267;p170"/>
          <p:cNvSpPr txBox="1"/>
          <p:nvPr>
            <p:ph idx="3" type="title"/>
          </p:nvPr>
        </p:nvSpPr>
        <p:spPr>
          <a:xfrm>
            <a:off x="3460827" y="1260458"/>
            <a:ext cx="2221500" cy="57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68" name="Google Shape;1268;p170"/>
          <p:cNvSpPr txBox="1"/>
          <p:nvPr>
            <p:ph hasCustomPrompt="1" idx="4" type="title"/>
          </p:nvPr>
        </p:nvSpPr>
        <p:spPr>
          <a:xfrm>
            <a:off x="3460827" y="456270"/>
            <a:ext cx="1212600" cy="80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5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69" name="Google Shape;1269;p170"/>
          <p:cNvSpPr txBox="1"/>
          <p:nvPr>
            <p:ph idx="5" type="subTitle"/>
          </p:nvPr>
        </p:nvSpPr>
        <p:spPr>
          <a:xfrm>
            <a:off x="3460827" y="1632873"/>
            <a:ext cx="22215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270" name="Google Shape;1270;p170"/>
          <p:cNvSpPr txBox="1"/>
          <p:nvPr>
            <p:ph idx="6" type="title"/>
          </p:nvPr>
        </p:nvSpPr>
        <p:spPr>
          <a:xfrm>
            <a:off x="6341926" y="1260458"/>
            <a:ext cx="2280600" cy="57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71" name="Google Shape;1271;p170"/>
          <p:cNvSpPr txBox="1"/>
          <p:nvPr>
            <p:ph hasCustomPrompt="1" idx="7" type="title"/>
          </p:nvPr>
        </p:nvSpPr>
        <p:spPr>
          <a:xfrm>
            <a:off x="6341926" y="456270"/>
            <a:ext cx="1212600" cy="80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5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72" name="Google Shape;1272;p170"/>
          <p:cNvSpPr txBox="1"/>
          <p:nvPr>
            <p:ph idx="8" type="subTitle"/>
          </p:nvPr>
        </p:nvSpPr>
        <p:spPr>
          <a:xfrm>
            <a:off x="6341926" y="1632873"/>
            <a:ext cx="22806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273" name="Google Shape;1273;p170"/>
          <p:cNvSpPr txBox="1"/>
          <p:nvPr>
            <p:ph idx="9" type="title"/>
          </p:nvPr>
        </p:nvSpPr>
        <p:spPr>
          <a:xfrm>
            <a:off x="573670" y="3617017"/>
            <a:ext cx="2221500" cy="57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74" name="Google Shape;1274;p170"/>
          <p:cNvSpPr txBox="1"/>
          <p:nvPr>
            <p:ph hasCustomPrompt="1" idx="13" type="title"/>
          </p:nvPr>
        </p:nvSpPr>
        <p:spPr>
          <a:xfrm>
            <a:off x="573670" y="2812829"/>
            <a:ext cx="1282800" cy="80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5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75" name="Google Shape;1275;p170"/>
          <p:cNvSpPr txBox="1"/>
          <p:nvPr>
            <p:ph idx="14" type="subTitle"/>
          </p:nvPr>
        </p:nvSpPr>
        <p:spPr>
          <a:xfrm>
            <a:off x="573670" y="3989432"/>
            <a:ext cx="22215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276" name="Google Shape;1276;p170"/>
          <p:cNvSpPr txBox="1"/>
          <p:nvPr>
            <p:ph idx="15" type="title"/>
          </p:nvPr>
        </p:nvSpPr>
        <p:spPr>
          <a:xfrm>
            <a:off x="3460827" y="3617017"/>
            <a:ext cx="2221500" cy="57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77" name="Google Shape;1277;p170"/>
          <p:cNvSpPr txBox="1"/>
          <p:nvPr>
            <p:ph hasCustomPrompt="1" idx="16" type="title"/>
          </p:nvPr>
        </p:nvSpPr>
        <p:spPr>
          <a:xfrm>
            <a:off x="3460827" y="2812829"/>
            <a:ext cx="1212600" cy="80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5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78" name="Google Shape;1278;p170"/>
          <p:cNvSpPr txBox="1"/>
          <p:nvPr>
            <p:ph idx="17" type="subTitle"/>
          </p:nvPr>
        </p:nvSpPr>
        <p:spPr>
          <a:xfrm>
            <a:off x="3460827" y="3989432"/>
            <a:ext cx="22215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279" name="Google Shape;1279;p170"/>
          <p:cNvSpPr txBox="1"/>
          <p:nvPr>
            <p:ph idx="18" type="title"/>
          </p:nvPr>
        </p:nvSpPr>
        <p:spPr>
          <a:xfrm>
            <a:off x="6341926" y="3617017"/>
            <a:ext cx="2221500" cy="57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80" name="Google Shape;1280;p170"/>
          <p:cNvSpPr txBox="1"/>
          <p:nvPr>
            <p:ph hasCustomPrompt="1" idx="19" type="title"/>
          </p:nvPr>
        </p:nvSpPr>
        <p:spPr>
          <a:xfrm>
            <a:off x="6341926" y="2812829"/>
            <a:ext cx="1212600" cy="80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5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81" name="Google Shape;1281;p170"/>
          <p:cNvSpPr txBox="1"/>
          <p:nvPr>
            <p:ph idx="20" type="subTitle"/>
          </p:nvPr>
        </p:nvSpPr>
        <p:spPr>
          <a:xfrm>
            <a:off x="6341926" y="3989432"/>
            <a:ext cx="22215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1282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3" name="Google Shape;1283;p171"/>
          <p:cNvGrpSpPr/>
          <p:nvPr/>
        </p:nvGrpSpPr>
        <p:grpSpPr>
          <a:xfrm>
            <a:off x="364175" y="356775"/>
            <a:ext cx="8415025" cy="4430025"/>
            <a:chOff x="364175" y="356775"/>
            <a:chExt cx="8415025" cy="4430025"/>
          </a:xfrm>
        </p:grpSpPr>
        <p:sp>
          <p:nvSpPr>
            <p:cNvPr id="1284" name="Google Shape;1284;p171"/>
            <p:cNvSpPr/>
            <p:nvPr/>
          </p:nvSpPr>
          <p:spPr>
            <a:xfrm>
              <a:off x="364200" y="3870900"/>
              <a:ext cx="8415000" cy="915900"/>
            </a:xfrm>
            <a:prstGeom prst="roundRect">
              <a:avLst>
                <a:gd fmla="val 19466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5" name="Google Shape;1285;p171"/>
            <p:cNvSpPr/>
            <p:nvPr/>
          </p:nvSpPr>
          <p:spPr>
            <a:xfrm>
              <a:off x="364175" y="356775"/>
              <a:ext cx="8415000" cy="3321000"/>
            </a:xfrm>
            <a:prstGeom prst="roundRect">
              <a:avLst>
                <a:gd fmla="val 4738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86" name="Google Shape;1286;p171"/>
          <p:cNvSpPr txBox="1"/>
          <p:nvPr>
            <p:ph type="title"/>
          </p:nvPr>
        </p:nvSpPr>
        <p:spPr>
          <a:xfrm>
            <a:off x="2289738" y="4071600"/>
            <a:ext cx="4563900" cy="53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287" name="Google Shape;1287;p171"/>
          <p:cNvSpPr txBox="1"/>
          <p:nvPr>
            <p:ph idx="1" type="subTitle"/>
          </p:nvPr>
        </p:nvSpPr>
        <p:spPr>
          <a:xfrm>
            <a:off x="2289925" y="1034850"/>
            <a:ext cx="4563900" cy="19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BLANK_1_1_1_1_2">
    <p:spTree>
      <p:nvGrpSpPr>
        <p:cNvPr id="1288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p172"/>
          <p:cNvSpPr/>
          <p:nvPr/>
        </p:nvSpPr>
        <p:spPr>
          <a:xfrm>
            <a:off x="364225" y="1139600"/>
            <a:ext cx="4098900" cy="3647400"/>
          </a:xfrm>
          <a:prstGeom prst="roundRect">
            <a:avLst>
              <a:gd fmla="val 8973" name="adj"/>
            </a:avLst>
          </a:prstGeom>
          <a:solidFill>
            <a:schemeClr val="lt1"/>
          </a:solidFill>
          <a:ln>
            <a:noFill/>
          </a:ln>
          <a:effectLst>
            <a:outerShdw blurRad="314325" rotWithShape="0" algn="bl" dir="3420000" dist="114300">
              <a:srgbClr val="000000">
                <a:alpha val="3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0" name="Google Shape;1290;p172"/>
          <p:cNvSpPr/>
          <p:nvPr/>
        </p:nvSpPr>
        <p:spPr>
          <a:xfrm>
            <a:off x="4680925" y="1139600"/>
            <a:ext cx="4098900" cy="3647400"/>
          </a:xfrm>
          <a:prstGeom prst="roundRect">
            <a:avLst>
              <a:gd fmla="val 7255" name="adj"/>
            </a:avLst>
          </a:prstGeom>
          <a:solidFill>
            <a:schemeClr val="lt1"/>
          </a:solidFill>
          <a:ln>
            <a:noFill/>
          </a:ln>
          <a:effectLst>
            <a:outerShdw blurRad="314325" rotWithShape="0" algn="bl" dir="3420000" dist="114300">
              <a:srgbClr val="000000">
                <a:alpha val="3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1" name="Google Shape;1291;p172"/>
          <p:cNvSpPr/>
          <p:nvPr/>
        </p:nvSpPr>
        <p:spPr>
          <a:xfrm>
            <a:off x="364223" y="356774"/>
            <a:ext cx="8415900" cy="589800"/>
          </a:xfrm>
          <a:prstGeom prst="roundRect">
            <a:avLst>
              <a:gd fmla="val 27101" name="adj"/>
            </a:avLst>
          </a:prstGeom>
          <a:solidFill>
            <a:schemeClr val="lt1"/>
          </a:solidFill>
          <a:ln>
            <a:noFill/>
          </a:ln>
          <a:effectLst>
            <a:outerShdw blurRad="314325" rotWithShape="0" algn="bl" dir="3420000" dist="114300">
              <a:srgbClr val="000000">
                <a:alpha val="3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2" name="Google Shape;1292;p172"/>
          <p:cNvSpPr txBox="1"/>
          <p:nvPr>
            <p:ph idx="1" type="subTitle"/>
          </p:nvPr>
        </p:nvSpPr>
        <p:spPr>
          <a:xfrm>
            <a:off x="720000" y="2021325"/>
            <a:ext cx="3403200" cy="10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293" name="Google Shape;1293;p172"/>
          <p:cNvSpPr txBox="1"/>
          <p:nvPr>
            <p:ph idx="2" type="subTitle"/>
          </p:nvPr>
        </p:nvSpPr>
        <p:spPr>
          <a:xfrm>
            <a:off x="5028775" y="2021325"/>
            <a:ext cx="3403200" cy="10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294" name="Google Shape;1294;p172"/>
          <p:cNvSpPr txBox="1"/>
          <p:nvPr>
            <p:ph type="title"/>
          </p:nvPr>
        </p:nvSpPr>
        <p:spPr>
          <a:xfrm>
            <a:off x="720000" y="1534375"/>
            <a:ext cx="34032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95" name="Google Shape;1295;p172"/>
          <p:cNvSpPr txBox="1"/>
          <p:nvPr>
            <p:ph idx="3" type="title"/>
          </p:nvPr>
        </p:nvSpPr>
        <p:spPr>
          <a:xfrm>
            <a:off x="5028775" y="1534375"/>
            <a:ext cx="34032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96" name="Google Shape;1296;p172"/>
          <p:cNvSpPr txBox="1"/>
          <p:nvPr>
            <p:ph idx="4" type="title"/>
          </p:nvPr>
        </p:nvSpPr>
        <p:spPr>
          <a:xfrm>
            <a:off x="720000" y="365302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3">
  <p:cSld name="BLANK_1_1_1_1_2_1">
    <p:spTree>
      <p:nvGrpSpPr>
        <p:cNvPr id="1297" name="Shape 1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8" name="Google Shape;1298;p173"/>
          <p:cNvSpPr/>
          <p:nvPr/>
        </p:nvSpPr>
        <p:spPr>
          <a:xfrm>
            <a:off x="364225" y="1139775"/>
            <a:ext cx="4098900" cy="3647100"/>
          </a:xfrm>
          <a:prstGeom prst="roundRect">
            <a:avLst>
              <a:gd fmla="val 6171" name="adj"/>
            </a:avLst>
          </a:prstGeom>
          <a:solidFill>
            <a:schemeClr val="lt1"/>
          </a:solidFill>
          <a:ln>
            <a:noFill/>
          </a:ln>
          <a:effectLst>
            <a:outerShdw blurRad="314325" rotWithShape="0" algn="bl" dir="3420000" dist="114300">
              <a:srgbClr val="000000">
                <a:alpha val="3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9" name="Google Shape;1299;p173"/>
          <p:cNvSpPr/>
          <p:nvPr/>
        </p:nvSpPr>
        <p:spPr>
          <a:xfrm>
            <a:off x="4680925" y="1139775"/>
            <a:ext cx="4098900" cy="3647100"/>
          </a:xfrm>
          <a:prstGeom prst="roundRect">
            <a:avLst>
              <a:gd fmla="val 5928" name="adj"/>
            </a:avLst>
          </a:prstGeom>
          <a:solidFill>
            <a:schemeClr val="lt1"/>
          </a:solidFill>
          <a:ln>
            <a:noFill/>
          </a:ln>
          <a:effectLst>
            <a:outerShdw blurRad="314325" rotWithShape="0" algn="bl" dir="3420000" dist="114300">
              <a:srgbClr val="000000">
                <a:alpha val="3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0" name="Google Shape;1300;p173"/>
          <p:cNvSpPr/>
          <p:nvPr/>
        </p:nvSpPr>
        <p:spPr>
          <a:xfrm>
            <a:off x="364223" y="356774"/>
            <a:ext cx="8415900" cy="589800"/>
          </a:xfrm>
          <a:prstGeom prst="roundRect">
            <a:avLst>
              <a:gd fmla="val 27101" name="adj"/>
            </a:avLst>
          </a:prstGeom>
          <a:solidFill>
            <a:schemeClr val="lt1"/>
          </a:solidFill>
          <a:ln>
            <a:noFill/>
          </a:ln>
          <a:effectLst>
            <a:outerShdw blurRad="314325" rotWithShape="0" algn="bl" dir="3420000" dist="114300">
              <a:srgbClr val="000000">
                <a:alpha val="3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1" name="Google Shape;1301;p173"/>
          <p:cNvSpPr txBox="1"/>
          <p:nvPr>
            <p:ph idx="1" type="subTitle"/>
          </p:nvPr>
        </p:nvSpPr>
        <p:spPr>
          <a:xfrm>
            <a:off x="720000" y="3799200"/>
            <a:ext cx="3403200" cy="80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02" name="Google Shape;1302;p173"/>
          <p:cNvSpPr txBox="1"/>
          <p:nvPr>
            <p:ph idx="2" type="subTitle"/>
          </p:nvPr>
        </p:nvSpPr>
        <p:spPr>
          <a:xfrm>
            <a:off x="5028775" y="3799200"/>
            <a:ext cx="3403200" cy="80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03" name="Google Shape;1303;p173"/>
          <p:cNvSpPr txBox="1"/>
          <p:nvPr>
            <p:ph type="title"/>
          </p:nvPr>
        </p:nvSpPr>
        <p:spPr>
          <a:xfrm>
            <a:off x="720000" y="3403200"/>
            <a:ext cx="34032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04" name="Google Shape;1304;p173"/>
          <p:cNvSpPr txBox="1"/>
          <p:nvPr>
            <p:ph idx="3" type="title"/>
          </p:nvPr>
        </p:nvSpPr>
        <p:spPr>
          <a:xfrm>
            <a:off x="5028775" y="3403200"/>
            <a:ext cx="34032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05" name="Google Shape;1305;p173"/>
          <p:cNvSpPr txBox="1"/>
          <p:nvPr>
            <p:ph idx="4" type="title"/>
          </p:nvPr>
        </p:nvSpPr>
        <p:spPr>
          <a:xfrm>
            <a:off x="720000" y="365302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BLANK_1_1_1_2">
    <p:spTree>
      <p:nvGrpSpPr>
        <p:cNvPr id="1306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7" name="Google Shape;1307;p174"/>
          <p:cNvGrpSpPr/>
          <p:nvPr/>
        </p:nvGrpSpPr>
        <p:grpSpPr>
          <a:xfrm>
            <a:off x="364200" y="356774"/>
            <a:ext cx="8415923" cy="4429926"/>
            <a:chOff x="364200" y="356774"/>
            <a:chExt cx="8415923" cy="4429926"/>
          </a:xfrm>
        </p:grpSpPr>
        <p:sp>
          <p:nvSpPr>
            <p:cNvPr id="1308" name="Google Shape;1308;p174"/>
            <p:cNvSpPr/>
            <p:nvPr/>
          </p:nvSpPr>
          <p:spPr>
            <a:xfrm>
              <a:off x="364223" y="356774"/>
              <a:ext cx="8415900" cy="589800"/>
            </a:xfrm>
            <a:prstGeom prst="roundRect">
              <a:avLst>
                <a:gd fmla="val 27101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9" name="Google Shape;1309;p174"/>
            <p:cNvSpPr/>
            <p:nvPr/>
          </p:nvSpPr>
          <p:spPr>
            <a:xfrm>
              <a:off x="364200" y="1139600"/>
              <a:ext cx="2637900" cy="3647100"/>
            </a:xfrm>
            <a:prstGeom prst="roundRect">
              <a:avLst>
                <a:gd fmla="val 6863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0" name="Google Shape;1310;p174"/>
            <p:cNvSpPr/>
            <p:nvPr/>
          </p:nvSpPr>
          <p:spPr>
            <a:xfrm>
              <a:off x="3198075" y="1139600"/>
              <a:ext cx="2643300" cy="3647100"/>
            </a:xfrm>
            <a:prstGeom prst="roundRect">
              <a:avLst>
                <a:gd fmla="val 6863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1" name="Google Shape;1311;p174"/>
            <p:cNvSpPr/>
            <p:nvPr/>
          </p:nvSpPr>
          <p:spPr>
            <a:xfrm>
              <a:off x="6034600" y="1139600"/>
              <a:ext cx="2744700" cy="3647100"/>
            </a:xfrm>
            <a:prstGeom prst="roundRect">
              <a:avLst>
                <a:gd fmla="val 6863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2" name="Google Shape;1312;p174"/>
          <p:cNvSpPr txBox="1"/>
          <p:nvPr>
            <p:ph type="title"/>
          </p:nvPr>
        </p:nvSpPr>
        <p:spPr>
          <a:xfrm>
            <a:off x="720000" y="2465775"/>
            <a:ext cx="1909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13" name="Google Shape;1313;p174"/>
          <p:cNvSpPr txBox="1"/>
          <p:nvPr>
            <p:ph idx="1" type="subTitle"/>
          </p:nvPr>
        </p:nvSpPr>
        <p:spPr>
          <a:xfrm>
            <a:off x="720000" y="2993475"/>
            <a:ext cx="1909500" cy="12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14" name="Google Shape;1314;p174"/>
          <p:cNvSpPr txBox="1"/>
          <p:nvPr>
            <p:ph idx="2" type="title"/>
          </p:nvPr>
        </p:nvSpPr>
        <p:spPr>
          <a:xfrm>
            <a:off x="720000" y="365302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15" name="Google Shape;1315;p174"/>
          <p:cNvSpPr txBox="1"/>
          <p:nvPr>
            <p:ph idx="3" type="title"/>
          </p:nvPr>
        </p:nvSpPr>
        <p:spPr>
          <a:xfrm>
            <a:off x="3617250" y="2465775"/>
            <a:ext cx="1909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16" name="Google Shape;1316;p174"/>
          <p:cNvSpPr txBox="1"/>
          <p:nvPr>
            <p:ph idx="4" type="subTitle"/>
          </p:nvPr>
        </p:nvSpPr>
        <p:spPr>
          <a:xfrm>
            <a:off x="3617250" y="2993475"/>
            <a:ext cx="1909500" cy="12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17" name="Google Shape;1317;p174"/>
          <p:cNvSpPr txBox="1"/>
          <p:nvPr>
            <p:ph idx="5" type="title"/>
          </p:nvPr>
        </p:nvSpPr>
        <p:spPr>
          <a:xfrm>
            <a:off x="6514500" y="2465775"/>
            <a:ext cx="1909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18" name="Google Shape;1318;p174"/>
          <p:cNvSpPr txBox="1"/>
          <p:nvPr>
            <p:ph idx="6" type="subTitle"/>
          </p:nvPr>
        </p:nvSpPr>
        <p:spPr>
          <a:xfrm>
            <a:off x="6514500" y="2993475"/>
            <a:ext cx="1909500" cy="12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1_1_1_1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20" name="Google Shape;1320;p175"/>
          <p:cNvGrpSpPr/>
          <p:nvPr/>
        </p:nvGrpSpPr>
        <p:grpSpPr>
          <a:xfrm>
            <a:off x="364223" y="356774"/>
            <a:ext cx="8415900" cy="4429801"/>
            <a:chOff x="364223" y="356774"/>
            <a:chExt cx="8415900" cy="4429801"/>
          </a:xfrm>
        </p:grpSpPr>
        <p:sp>
          <p:nvSpPr>
            <p:cNvPr id="1321" name="Google Shape;1321;p175"/>
            <p:cNvSpPr/>
            <p:nvPr/>
          </p:nvSpPr>
          <p:spPr>
            <a:xfrm>
              <a:off x="364225" y="1141575"/>
              <a:ext cx="4098900" cy="1718400"/>
            </a:xfrm>
            <a:prstGeom prst="roundRect">
              <a:avLst>
                <a:gd fmla="val 10055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2" name="Google Shape;1322;p175"/>
            <p:cNvSpPr/>
            <p:nvPr/>
          </p:nvSpPr>
          <p:spPr>
            <a:xfrm>
              <a:off x="4681075" y="1141575"/>
              <a:ext cx="4098900" cy="1718400"/>
            </a:xfrm>
            <a:prstGeom prst="roundRect">
              <a:avLst>
                <a:gd fmla="val 10055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3" name="Google Shape;1323;p175"/>
            <p:cNvSpPr/>
            <p:nvPr/>
          </p:nvSpPr>
          <p:spPr>
            <a:xfrm>
              <a:off x="364225" y="3052275"/>
              <a:ext cx="4098900" cy="1734300"/>
            </a:xfrm>
            <a:prstGeom prst="roundRect">
              <a:avLst>
                <a:gd fmla="val 10055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4" name="Google Shape;1324;p175"/>
            <p:cNvSpPr/>
            <p:nvPr/>
          </p:nvSpPr>
          <p:spPr>
            <a:xfrm>
              <a:off x="4681075" y="3052275"/>
              <a:ext cx="4098900" cy="1734300"/>
            </a:xfrm>
            <a:prstGeom prst="roundRect">
              <a:avLst>
                <a:gd fmla="val 10055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5" name="Google Shape;1325;p175"/>
            <p:cNvSpPr/>
            <p:nvPr/>
          </p:nvSpPr>
          <p:spPr>
            <a:xfrm>
              <a:off x="364223" y="356774"/>
              <a:ext cx="8415900" cy="589800"/>
            </a:xfrm>
            <a:prstGeom prst="roundRect">
              <a:avLst>
                <a:gd fmla="val 27101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6" name="Google Shape;1326;p175"/>
          <p:cNvSpPr txBox="1"/>
          <p:nvPr>
            <p:ph type="title"/>
          </p:nvPr>
        </p:nvSpPr>
        <p:spPr>
          <a:xfrm>
            <a:off x="1387277" y="1473800"/>
            <a:ext cx="27408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27" name="Google Shape;1327;p175"/>
          <p:cNvSpPr txBox="1"/>
          <p:nvPr>
            <p:ph idx="1" type="subTitle"/>
          </p:nvPr>
        </p:nvSpPr>
        <p:spPr>
          <a:xfrm>
            <a:off x="1387275" y="1883200"/>
            <a:ext cx="2740800" cy="50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28" name="Google Shape;1328;p175"/>
          <p:cNvSpPr txBox="1"/>
          <p:nvPr>
            <p:ph idx="2" type="title"/>
          </p:nvPr>
        </p:nvSpPr>
        <p:spPr>
          <a:xfrm>
            <a:off x="1387277" y="3409550"/>
            <a:ext cx="27408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29" name="Google Shape;1329;p175"/>
          <p:cNvSpPr txBox="1"/>
          <p:nvPr>
            <p:ph idx="3" type="subTitle"/>
          </p:nvPr>
        </p:nvSpPr>
        <p:spPr>
          <a:xfrm>
            <a:off x="1387275" y="3818950"/>
            <a:ext cx="2740800" cy="5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30" name="Google Shape;1330;p175"/>
          <p:cNvSpPr txBox="1"/>
          <p:nvPr>
            <p:ph idx="4" type="title"/>
          </p:nvPr>
        </p:nvSpPr>
        <p:spPr>
          <a:xfrm>
            <a:off x="5683202" y="1473800"/>
            <a:ext cx="27408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1" name="Google Shape;1331;p175"/>
          <p:cNvSpPr txBox="1"/>
          <p:nvPr>
            <p:ph idx="5" type="subTitle"/>
          </p:nvPr>
        </p:nvSpPr>
        <p:spPr>
          <a:xfrm>
            <a:off x="5683200" y="1938859"/>
            <a:ext cx="2740800" cy="50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32" name="Google Shape;1332;p175"/>
          <p:cNvSpPr txBox="1"/>
          <p:nvPr>
            <p:ph idx="6" type="title"/>
          </p:nvPr>
        </p:nvSpPr>
        <p:spPr>
          <a:xfrm>
            <a:off x="5683202" y="3409550"/>
            <a:ext cx="27408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3" name="Google Shape;1333;p175"/>
          <p:cNvSpPr txBox="1"/>
          <p:nvPr>
            <p:ph idx="7" type="subTitle"/>
          </p:nvPr>
        </p:nvSpPr>
        <p:spPr>
          <a:xfrm>
            <a:off x="5683200" y="3818950"/>
            <a:ext cx="2740800" cy="5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34" name="Google Shape;1334;p175"/>
          <p:cNvSpPr txBox="1"/>
          <p:nvPr>
            <p:ph idx="8" type="title"/>
          </p:nvPr>
        </p:nvSpPr>
        <p:spPr>
          <a:xfrm>
            <a:off x="720000" y="365302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de">
  <p:cSld name="TITLE_ONLY_2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" name="Google Shape;94;p19"/>
          <p:cNvGrpSpPr/>
          <p:nvPr/>
        </p:nvGrpSpPr>
        <p:grpSpPr>
          <a:xfrm>
            <a:off x="364242" y="356775"/>
            <a:ext cx="4846801" cy="4429926"/>
            <a:chOff x="364242" y="356775"/>
            <a:chExt cx="4846801" cy="4429926"/>
          </a:xfrm>
        </p:grpSpPr>
        <p:sp>
          <p:nvSpPr>
            <p:cNvPr id="95" name="Google Shape;95;p19"/>
            <p:cNvSpPr/>
            <p:nvPr/>
          </p:nvSpPr>
          <p:spPr>
            <a:xfrm>
              <a:off x="364242" y="356775"/>
              <a:ext cx="4846800" cy="589800"/>
            </a:xfrm>
            <a:prstGeom prst="roundRect">
              <a:avLst>
                <a:gd fmla="val 27101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19"/>
            <p:cNvSpPr/>
            <p:nvPr/>
          </p:nvSpPr>
          <p:spPr>
            <a:xfrm>
              <a:off x="364243" y="1139602"/>
              <a:ext cx="4846800" cy="3647100"/>
            </a:xfrm>
            <a:prstGeom prst="roundRect">
              <a:avLst>
                <a:gd fmla="val 4738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7" name="Google Shape;97;p19"/>
          <p:cNvSpPr txBox="1"/>
          <p:nvPr>
            <p:ph type="title"/>
          </p:nvPr>
        </p:nvSpPr>
        <p:spPr>
          <a:xfrm>
            <a:off x="569097" y="365303"/>
            <a:ext cx="44364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BLANK_1_1_1_1_1">
    <p:spTree>
      <p:nvGrpSpPr>
        <p:cNvPr id="1335" name="Shape 1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6" name="Google Shape;1336;p176"/>
          <p:cNvGrpSpPr/>
          <p:nvPr/>
        </p:nvGrpSpPr>
        <p:grpSpPr>
          <a:xfrm>
            <a:off x="364200" y="356774"/>
            <a:ext cx="8415923" cy="4429931"/>
            <a:chOff x="364200" y="356774"/>
            <a:chExt cx="8415923" cy="4429931"/>
          </a:xfrm>
        </p:grpSpPr>
        <p:sp>
          <p:nvSpPr>
            <p:cNvPr id="1337" name="Google Shape;1337;p176"/>
            <p:cNvSpPr/>
            <p:nvPr/>
          </p:nvSpPr>
          <p:spPr>
            <a:xfrm>
              <a:off x="364200" y="3052404"/>
              <a:ext cx="2640600" cy="1734300"/>
            </a:xfrm>
            <a:prstGeom prst="roundRect">
              <a:avLst>
                <a:gd fmla="val 11066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8" name="Google Shape;1338;p176"/>
            <p:cNvSpPr/>
            <p:nvPr/>
          </p:nvSpPr>
          <p:spPr>
            <a:xfrm>
              <a:off x="3198075" y="3052400"/>
              <a:ext cx="2643300" cy="1734300"/>
            </a:xfrm>
            <a:prstGeom prst="roundRect">
              <a:avLst>
                <a:gd fmla="val 10462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9" name="Google Shape;1339;p176"/>
            <p:cNvSpPr/>
            <p:nvPr/>
          </p:nvSpPr>
          <p:spPr>
            <a:xfrm>
              <a:off x="6034300" y="3052404"/>
              <a:ext cx="2744700" cy="1734300"/>
            </a:xfrm>
            <a:prstGeom prst="roundRect">
              <a:avLst>
                <a:gd fmla="val 10957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0" name="Google Shape;1340;p176"/>
            <p:cNvSpPr/>
            <p:nvPr/>
          </p:nvSpPr>
          <p:spPr>
            <a:xfrm>
              <a:off x="364223" y="356774"/>
              <a:ext cx="8415900" cy="589800"/>
            </a:xfrm>
            <a:prstGeom prst="roundRect">
              <a:avLst>
                <a:gd fmla="val 27101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1" name="Google Shape;1341;p176"/>
            <p:cNvSpPr/>
            <p:nvPr/>
          </p:nvSpPr>
          <p:spPr>
            <a:xfrm>
              <a:off x="364200" y="1139605"/>
              <a:ext cx="2640600" cy="1718400"/>
            </a:xfrm>
            <a:prstGeom prst="roundRect">
              <a:avLst>
                <a:gd fmla="val 9923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176"/>
            <p:cNvSpPr/>
            <p:nvPr/>
          </p:nvSpPr>
          <p:spPr>
            <a:xfrm>
              <a:off x="3198075" y="1139600"/>
              <a:ext cx="2643300" cy="1718400"/>
            </a:xfrm>
            <a:prstGeom prst="roundRect">
              <a:avLst>
                <a:gd fmla="val 11182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176"/>
            <p:cNvSpPr/>
            <p:nvPr/>
          </p:nvSpPr>
          <p:spPr>
            <a:xfrm>
              <a:off x="6034300" y="1139605"/>
              <a:ext cx="2744700" cy="1718400"/>
            </a:xfrm>
            <a:prstGeom prst="roundRect">
              <a:avLst>
                <a:gd fmla="val 11681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44" name="Google Shape;1344;p176"/>
          <p:cNvSpPr txBox="1"/>
          <p:nvPr>
            <p:ph type="title"/>
          </p:nvPr>
        </p:nvSpPr>
        <p:spPr>
          <a:xfrm>
            <a:off x="720001" y="1747525"/>
            <a:ext cx="1964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45" name="Google Shape;1345;p176"/>
          <p:cNvSpPr txBox="1"/>
          <p:nvPr>
            <p:ph idx="1" type="subTitle"/>
          </p:nvPr>
        </p:nvSpPr>
        <p:spPr>
          <a:xfrm>
            <a:off x="720000" y="2156925"/>
            <a:ext cx="1964400" cy="5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46" name="Google Shape;1346;p176"/>
          <p:cNvSpPr txBox="1"/>
          <p:nvPr>
            <p:ph idx="2" type="title"/>
          </p:nvPr>
        </p:nvSpPr>
        <p:spPr>
          <a:xfrm>
            <a:off x="3522026" y="1747525"/>
            <a:ext cx="1964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47" name="Google Shape;1347;p176"/>
          <p:cNvSpPr txBox="1"/>
          <p:nvPr>
            <p:ph idx="3" type="subTitle"/>
          </p:nvPr>
        </p:nvSpPr>
        <p:spPr>
          <a:xfrm>
            <a:off x="3522025" y="2156925"/>
            <a:ext cx="1964400" cy="5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48" name="Google Shape;1348;p176"/>
          <p:cNvSpPr txBox="1"/>
          <p:nvPr>
            <p:ph idx="4" type="title"/>
          </p:nvPr>
        </p:nvSpPr>
        <p:spPr>
          <a:xfrm>
            <a:off x="6459601" y="1747525"/>
            <a:ext cx="1964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49" name="Google Shape;1349;p176"/>
          <p:cNvSpPr txBox="1"/>
          <p:nvPr>
            <p:ph idx="5" type="subTitle"/>
          </p:nvPr>
        </p:nvSpPr>
        <p:spPr>
          <a:xfrm>
            <a:off x="6459600" y="2156925"/>
            <a:ext cx="1964400" cy="5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50" name="Google Shape;1350;p176"/>
          <p:cNvSpPr txBox="1"/>
          <p:nvPr>
            <p:ph idx="6" type="title"/>
          </p:nvPr>
        </p:nvSpPr>
        <p:spPr>
          <a:xfrm>
            <a:off x="720001" y="3629800"/>
            <a:ext cx="1964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51" name="Google Shape;1351;p176"/>
          <p:cNvSpPr txBox="1"/>
          <p:nvPr>
            <p:ph idx="7" type="subTitle"/>
          </p:nvPr>
        </p:nvSpPr>
        <p:spPr>
          <a:xfrm>
            <a:off x="720000" y="4039200"/>
            <a:ext cx="1964400" cy="5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52" name="Google Shape;1352;p176"/>
          <p:cNvSpPr txBox="1"/>
          <p:nvPr>
            <p:ph idx="8" type="title"/>
          </p:nvPr>
        </p:nvSpPr>
        <p:spPr>
          <a:xfrm>
            <a:off x="3522026" y="3629800"/>
            <a:ext cx="1964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53" name="Google Shape;1353;p176"/>
          <p:cNvSpPr txBox="1"/>
          <p:nvPr>
            <p:ph idx="9" type="subTitle"/>
          </p:nvPr>
        </p:nvSpPr>
        <p:spPr>
          <a:xfrm>
            <a:off x="3522025" y="4039200"/>
            <a:ext cx="1964400" cy="5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54" name="Google Shape;1354;p176"/>
          <p:cNvSpPr txBox="1"/>
          <p:nvPr>
            <p:ph idx="13" type="title"/>
          </p:nvPr>
        </p:nvSpPr>
        <p:spPr>
          <a:xfrm>
            <a:off x="6459601" y="3629800"/>
            <a:ext cx="1964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55" name="Google Shape;1355;p176"/>
          <p:cNvSpPr txBox="1"/>
          <p:nvPr>
            <p:ph idx="14" type="subTitle"/>
          </p:nvPr>
        </p:nvSpPr>
        <p:spPr>
          <a:xfrm>
            <a:off x="6459600" y="4039200"/>
            <a:ext cx="1964400" cy="5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56" name="Google Shape;1356;p176"/>
          <p:cNvSpPr txBox="1"/>
          <p:nvPr>
            <p:ph idx="15" type="title"/>
          </p:nvPr>
        </p:nvSpPr>
        <p:spPr>
          <a:xfrm>
            <a:off x="720000" y="365302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BLANK_1_1_1_1_1_1">
    <p:spTree>
      <p:nvGrpSpPr>
        <p:cNvPr id="1357" name="Shape 1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8" name="Google Shape;1358;p177"/>
          <p:cNvGrpSpPr/>
          <p:nvPr/>
        </p:nvGrpSpPr>
        <p:grpSpPr>
          <a:xfrm>
            <a:off x="364225" y="356823"/>
            <a:ext cx="8415600" cy="4429951"/>
            <a:chOff x="364225" y="1164375"/>
            <a:chExt cx="8415600" cy="3622200"/>
          </a:xfrm>
        </p:grpSpPr>
        <p:sp>
          <p:nvSpPr>
            <p:cNvPr id="1359" name="Google Shape;1359;p177"/>
            <p:cNvSpPr/>
            <p:nvPr/>
          </p:nvSpPr>
          <p:spPr>
            <a:xfrm>
              <a:off x="364225" y="1164375"/>
              <a:ext cx="4098900" cy="3622200"/>
            </a:xfrm>
            <a:prstGeom prst="roundRect">
              <a:avLst>
                <a:gd fmla="val 6183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177"/>
            <p:cNvSpPr/>
            <p:nvPr/>
          </p:nvSpPr>
          <p:spPr>
            <a:xfrm>
              <a:off x="4680925" y="1164375"/>
              <a:ext cx="4098900" cy="3622200"/>
            </a:xfrm>
            <a:prstGeom prst="roundRect">
              <a:avLst>
                <a:gd fmla="val 4817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61" name="Google Shape;1361;p177"/>
          <p:cNvSpPr txBox="1"/>
          <p:nvPr>
            <p:ph hasCustomPrompt="1" type="title"/>
          </p:nvPr>
        </p:nvSpPr>
        <p:spPr>
          <a:xfrm>
            <a:off x="885763" y="2734125"/>
            <a:ext cx="3098100" cy="82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b="1" sz="6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362" name="Google Shape;1362;p177"/>
          <p:cNvSpPr txBox="1"/>
          <p:nvPr>
            <p:ph idx="1" type="subTitle"/>
          </p:nvPr>
        </p:nvSpPr>
        <p:spPr>
          <a:xfrm>
            <a:off x="885763" y="3440156"/>
            <a:ext cx="3098100" cy="82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63" name="Google Shape;1363;p177"/>
          <p:cNvSpPr txBox="1"/>
          <p:nvPr>
            <p:ph hasCustomPrompt="1" idx="2" type="title"/>
          </p:nvPr>
        </p:nvSpPr>
        <p:spPr>
          <a:xfrm>
            <a:off x="5160388" y="2734125"/>
            <a:ext cx="3098100" cy="82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b="1" sz="6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364" name="Google Shape;1364;p177"/>
          <p:cNvSpPr txBox="1"/>
          <p:nvPr>
            <p:ph idx="3" type="subTitle"/>
          </p:nvPr>
        </p:nvSpPr>
        <p:spPr>
          <a:xfrm>
            <a:off x="5160388" y="3440161"/>
            <a:ext cx="3098100" cy="82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BLANK_1_1_1_1_1_1_2">
    <p:spTree>
      <p:nvGrpSpPr>
        <p:cNvPr id="1365" name="Shape 1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6" name="Google Shape;1366;p178"/>
          <p:cNvGrpSpPr/>
          <p:nvPr/>
        </p:nvGrpSpPr>
        <p:grpSpPr>
          <a:xfrm>
            <a:off x="364175" y="356775"/>
            <a:ext cx="8415025" cy="4430025"/>
            <a:chOff x="364175" y="356775"/>
            <a:chExt cx="8415025" cy="4430025"/>
          </a:xfrm>
        </p:grpSpPr>
        <p:sp>
          <p:nvSpPr>
            <p:cNvPr id="1367" name="Google Shape;1367;p178"/>
            <p:cNvSpPr/>
            <p:nvPr/>
          </p:nvSpPr>
          <p:spPr>
            <a:xfrm>
              <a:off x="364200" y="3870900"/>
              <a:ext cx="8415000" cy="915900"/>
            </a:xfrm>
            <a:prstGeom prst="roundRect">
              <a:avLst>
                <a:gd fmla="val 19466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178"/>
            <p:cNvSpPr/>
            <p:nvPr/>
          </p:nvSpPr>
          <p:spPr>
            <a:xfrm>
              <a:off x="364175" y="356775"/>
              <a:ext cx="8415000" cy="3321000"/>
            </a:xfrm>
            <a:prstGeom prst="roundRect">
              <a:avLst>
                <a:gd fmla="val 4738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69" name="Google Shape;1369;p178"/>
          <p:cNvSpPr txBox="1"/>
          <p:nvPr>
            <p:ph type="ctrTitle"/>
          </p:nvPr>
        </p:nvSpPr>
        <p:spPr>
          <a:xfrm>
            <a:off x="2385150" y="540000"/>
            <a:ext cx="4373700" cy="104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b="1"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370" name="Google Shape;1370;p178"/>
          <p:cNvSpPr txBox="1"/>
          <p:nvPr>
            <p:ph idx="1" type="subTitle"/>
          </p:nvPr>
        </p:nvSpPr>
        <p:spPr>
          <a:xfrm>
            <a:off x="2385150" y="2184525"/>
            <a:ext cx="4373700" cy="12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371" name="Google Shape;1371;p178"/>
          <p:cNvSpPr txBox="1"/>
          <p:nvPr>
            <p:ph idx="2" type="subTitle"/>
          </p:nvPr>
        </p:nvSpPr>
        <p:spPr>
          <a:xfrm>
            <a:off x="2090853" y="4306375"/>
            <a:ext cx="4962300" cy="37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372" name="Google Shape;1372;p178"/>
          <p:cNvSpPr txBox="1"/>
          <p:nvPr/>
        </p:nvSpPr>
        <p:spPr>
          <a:xfrm>
            <a:off x="720000" y="3924375"/>
            <a:ext cx="7704000" cy="37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100" u="sng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rPr>
              <a:t>CREDITS:</a:t>
            </a:r>
            <a:r>
              <a:rPr b="1" lang="en" sz="11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rPr>
              <a:t> </a:t>
            </a:r>
            <a:r>
              <a:rPr lang="en" sz="1100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rPr>
              <a:t>This presentation template was created by </a:t>
            </a:r>
            <a:r>
              <a:rPr b="1" lang="en" sz="1100" u="sng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1" lang="en" sz="1100" u="sng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rPr>
              <a:t>, </a:t>
            </a:r>
            <a:r>
              <a:rPr lang="en" sz="1100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rPr>
              <a:t>including icons by </a:t>
            </a:r>
            <a:r>
              <a:rPr b="1" lang="en" sz="1100" u="sng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1" lang="en" sz="1100" u="sng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rPr>
              <a:t>,</a:t>
            </a:r>
            <a:r>
              <a:rPr b="1" lang="en" sz="11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rPr>
              <a:t> </a:t>
            </a:r>
            <a:r>
              <a:rPr lang="en" sz="1100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rPr>
              <a:t>and infographics &amp; images by </a:t>
            </a:r>
            <a:r>
              <a:rPr b="1" lang="en" sz="1100" u="sng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100" u="sng">
              <a:solidFill>
                <a:schemeClr val="accent5"/>
              </a:solidFill>
              <a:latin typeface="Abel"/>
              <a:ea typeface="Abel"/>
              <a:cs typeface="Abel"/>
              <a:sym typeface="Abel"/>
            </a:endParaRPr>
          </a:p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LANK_1_1_1_1_1_1_1">
    <p:spTree>
      <p:nvGrpSpPr>
        <p:cNvPr id="1373" name="Shape 137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BLANK_1_1_1_1_1_1_1_2">
    <p:spTree>
      <p:nvGrpSpPr>
        <p:cNvPr id="1374" name="Shape 1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5" name="Google Shape;1375;p180"/>
          <p:cNvSpPr/>
          <p:nvPr/>
        </p:nvSpPr>
        <p:spPr>
          <a:xfrm>
            <a:off x="364225" y="356775"/>
            <a:ext cx="8415000" cy="4429800"/>
          </a:xfrm>
          <a:prstGeom prst="roundRect">
            <a:avLst>
              <a:gd fmla="val 6183" name="adj"/>
            </a:avLst>
          </a:prstGeom>
          <a:solidFill>
            <a:schemeClr val="lt1"/>
          </a:solidFill>
          <a:ln>
            <a:noFill/>
          </a:ln>
          <a:effectLst>
            <a:outerShdw blurRad="314325" rotWithShape="0" algn="bl" dir="3420000" dist="114300">
              <a:srgbClr val="000000">
                <a:alpha val="3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3">
  <p:cSld name="BLANK_1_1_1_1_1_1_1_1">
    <p:bg>
      <p:bgPr>
        <a:solidFill>
          <a:schemeClr val="lt1"/>
        </a:solidFill>
      </p:bgPr>
    </p:bg>
    <p:spTree>
      <p:nvGrpSpPr>
        <p:cNvPr id="1376" name="Shape 13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4">
  <p:cSld name="BLANK_1_1_1_1_1_1_1_1_1">
    <p:bg>
      <p:bgPr>
        <a:solidFill>
          <a:schemeClr val="lt2"/>
        </a:solidFill>
      </p:bgPr>
    </p:bg>
    <p:spTree>
      <p:nvGrpSpPr>
        <p:cNvPr id="1377" name="Shape 137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oogle Shape;99;p20"/>
          <p:cNvGrpSpPr/>
          <p:nvPr/>
        </p:nvGrpSpPr>
        <p:grpSpPr>
          <a:xfrm>
            <a:off x="364223" y="356774"/>
            <a:ext cx="8415902" cy="4429926"/>
            <a:chOff x="364223" y="356774"/>
            <a:chExt cx="8415902" cy="4429926"/>
          </a:xfrm>
        </p:grpSpPr>
        <p:sp>
          <p:nvSpPr>
            <p:cNvPr id="100" name="Google Shape;100;p20"/>
            <p:cNvSpPr/>
            <p:nvPr/>
          </p:nvSpPr>
          <p:spPr>
            <a:xfrm>
              <a:off x="364225" y="1139600"/>
              <a:ext cx="8415900" cy="3647100"/>
            </a:xfrm>
            <a:prstGeom prst="roundRect">
              <a:avLst>
                <a:gd fmla="val 4738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20"/>
            <p:cNvSpPr/>
            <p:nvPr/>
          </p:nvSpPr>
          <p:spPr>
            <a:xfrm>
              <a:off x="364223" y="356774"/>
              <a:ext cx="8415900" cy="589800"/>
            </a:xfrm>
            <a:prstGeom prst="roundRect">
              <a:avLst>
                <a:gd fmla="val 27101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2" name="Google Shape;102;p20"/>
          <p:cNvSpPr txBox="1"/>
          <p:nvPr>
            <p:ph idx="1" type="subTitle"/>
          </p:nvPr>
        </p:nvSpPr>
        <p:spPr>
          <a:xfrm>
            <a:off x="2281050" y="3300300"/>
            <a:ext cx="4581900" cy="108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20"/>
          <p:cNvSpPr txBox="1"/>
          <p:nvPr>
            <p:ph type="title"/>
          </p:nvPr>
        </p:nvSpPr>
        <p:spPr>
          <a:xfrm>
            <a:off x="720000" y="365302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4" name="Google Shape;104;p20"/>
          <p:cNvSpPr txBox="1"/>
          <p:nvPr>
            <p:ph idx="2" type="subTitle"/>
          </p:nvPr>
        </p:nvSpPr>
        <p:spPr>
          <a:xfrm>
            <a:off x="2281050" y="2213400"/>
            <a:ext cx="4581900" cy="108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ebas Neue"/>
              <a:buNone/>
              <a:defRPr b="1" sz="6000">
                <a:latin typeface="Unica One"/>
                <a:ea typeface="Unica One"/>
                <a:cs typeface="Unica One"/>
                <a:sym typeface="Unica One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1"/>
          <p:cNvSpPr/>
          <p:nvPr/>
        </p:nvSpPr>
        <p:spPr>
          <a:xfrm>
            <a:off x="364225" y="356775"/>
            <a:ext cx="8415000" cy="4429800"/>
          </a:xfrm>
          <a:prstGeom prst="roundRect">
            <a:avLst>
              <a:gd fmla="val 6183" name="adj"/>
            </a:avLst>
          </a:prstGeom>
          <a:solidFill>
            <a:schemeClr val="lt1"/>
          </a:solidFill>
          <a:ln>
            <a:noFill/>
          </a:ln>
          <a:effectLst>
            <a:outerShdw blurRad="314325" rotWithShape="0" algn="bl" dir="3420000" dist="114300">
              <a:srgbClr val="000000">
                <a:alpha val="3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21"/>
          <p:cNvSpPr txBox="1"/>
          <p:nvPr>
            <p:ph type="title"/>
          </p:nvPr>
        </p:nvSpPr>
        <p:spPr>
          <a:xfrm>
            <a:off x="1388100" y="1654363"/>
            <a:ext cx="6367800" cy="183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" name="Google Shape;109;p22"/>
          <p:cNvGrpSpPr/>
          <p:nvPr/>
        </p:nvGrpSpPr>
        <p:grpSpPr>
          <a:xfrm>
            <a:off x="364225" y="356823"/>
            <a:ext cx="8415600" cy="4430101"/>
            <a:chOff x="364225" y="356823"/>
            <a:chExt cx="8415600" cy="4430101"/>
          </a:xfrm>
        </p:grpSpPr>
        <p:sp>
          <p:nvSpPr>
            <p:cNvPr id="110" name="Google Shape;110;p22"/>
            <p:cNvSpPr/>
            <p:nvPr/>
          </p:nvSpPr>
          <p:spPr>
            <a:xfrm>
              <a:off x="364225" y="356823"/>
              <a:ext cx="4098900" cy="4430100"/>
            </a:xfrm>
            <a:prstGeom prst="roundRect">
              <a:avLst>
                <a:gd fmla="val 6183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22"/>
            <p:cNvSpPr/>
            <p:nvPr/>
          </p:nvSpPr>
          <p:spPr>
            <a:xfrm>
              <a:off x="4680925" y="1604825"/>
              <a:ext cx="4098900" cy="3182100"/>
            </a:xfrm>
            <a:prstGeom prst="roundRect">
              <a:avLst>
                <a:gd fmla="val 7213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22"/>
            <p:cNvSpPr/>
            <p:nvPr/>
          </p:nvSpPr>
          <p:spPr>
            <a:xfrm>
              <a:off x="4680925" y="356825"/>
              <a:ext cx="4098900" cy="1054800"/>
            </a:xfrm>
            <a:prstGeom prst="roundRect">
              <a:avLst>
                <a:gd fmla="val 16541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3" name="Google Shape;113;p22"/>
          <p:cNvSpPr txBox="1"/>
          <p:nvPr>
            <p:ph idx="1" type="subTitle"/>
          </p:nvPr>
        </p:nvSpPr>
        <p:spPr>
          <a:xfrm>
            <a:off x="5015825" y="2641875"/>
            <a:ext cx="3408300" cy="196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22"/>
          <p:cNvSpPr txBox="1"/>
          <p:nvPr>
            <p:ph type="title"/>
          </p:nvPr>
        </p:nvSpPr>
        <p:spPr>
          <a:xfrm>
            <a:off x="5015825" y="365300"/>
            <a:ext cx="3408300" cy="95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3"/>
          <p:cNvSpPr txBox="1"/>
          <p:nvPr>
            <p:ph type="title"/>
          </p:nvPr>
        </p:nvSpPr>
        <p:spPr>
          <a:xfrm>
            <a:off x="720000" y="1516338"/>
            <a:ext cx="3159900" cy="192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" name="Google Shape;118;p24"/>
          <p:cNvGrpSpPr/>
          <p:nvPr/>
        </p:nvGrpSpPr>
        <p:grpSpPr>
          <a:xfrm>
            <a:off x="364200" y="356775"/>
            <a:ext cx="8415700" cy="4430025"/>
            <a:chOff x="364200" y="356775"/>
            <a:chExt cx="8415700" cy="4430025"/>
          </a:xfrm>
        </p:grpSpPr>
        <p:sp>
          <p:nvSpPr>
            <p:cNvPr id="119" name="Google Shape;119;p24"/>
            <p:cNvSpPr/>
            <p:nvPr/>
          </p:nvSpPr>
          <p:spPr>
            <a:xfrm>
              <a:off x="364200" y="3870900"/>
              <a:ext cx="8415000" cy="915900"/>
            </a:xfrm>
            <a:prstGeom prst="roundRect">
              <a:avLst>
                <a:gd fmla="val 19466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24"/>
            <p:cNvSpPr/>
            <p:nvPr/>
          </p:nvSpPr>
          <p:spPr>
            <a:xfrm>
              <a:off x="1429200" y="356775"/>
              <a:ext cx="6285600" cy="3320700"/>
            </a:xfrm>
            <a:prstGeom prst="roundRect">
              <a:avLst>
                <a:gd fmla="val 5592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24"/>
            <p:cNvSpPr/>
            <p:nvPr/>
          </p:nvSpPr>
          <p:spPr>
            <a:xfrm>
              <a:off x="364200" y="356958"/>
              <a:ext cx="871800" cy="3320700"/>
            </a:xfrm>
            <a:prstGeom prst="roundRect">
              <a:avLst>
                <a:gd fmla="val 19466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24"/>
            <p:cNvSpPr/>
            <p:nvPr/>
          </p:nvSpPr>
          <p:spPr>
            <a:xfrm>
              <a:off x="7908100" y="356958"/>
              <a:ext cx="871800" cy="3320700"/>
            </a:xfrm>
            <a:prstGeom prst="roundRect">
              <a:avLst>
                <a:gd fmla="val 19466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3" name="Google Shape;123;p24"/>
          <p:cNvSpPr txBox="1"/>
          <p:nvPr>
            <p:ph hasCustomPrompt="1" type="title"/>
          </p:nvPr>
        </p:nvSpPr>
        <p:spPr>
          <a:xfrm>
            <a:off x="1636700" y="1139600"/>
            <a:ext cx="5870700" cy="170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24" name="Google Shape;124;p24"/>
          <p:cNvSpPr txBox="1"/>
          <p:nvPr>
            <p:ph idx="1" type="subTitle"/>
          </p:nvPr>
        </p:nvSpPr>
        <p:spPr>
          <a:xfrm>
            <a:off x="1636700" y="4096300"/>
            <a:ext cx="5870700" cy="44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1"/>
        </a:solid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SECTION_HEADER_1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7" name="Google Shape;127;p26"/>
          <p:cNvGrpSpPr/>
          <p:nvPr/>
        </p:nvGrpSpPr>
        <p:grpSpPr>
          <a:xfrm flipH="1">
            <a:off x="364200" y="356749"/>
            <a:ext cx="8414700" cy="4429926"/>
            <a:chOff x="364200" y="356749"/>
            <a:chExt cx="8414700" cy="4429926"/>
          </a:xfrm>
        </p:grpSpPr>
        <p:sp>
          <p:nvSpPr>
            <p:cNvPr id="128" name="Google Shape;128;p26"/>
            <p:cNvSpPr/>
            <p:nvPr/>
          </p:nvSpPr>
          <p:spPr>
            <a:xfrm>
              <a:off x="3198000" y="356750"/>
              <a:ext cx="5580900" cy="3295500"/>
            </a:xfrm>
            <a:prstGeom prst="roundRect">
              <a:avLst>
                <a:gd fmla="val 5927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26"/>
            <p:cNvSpPr/>
            <p:nvPr/>
          </p:nvSpPr>
          <p:spPr>
            <a:xfrm>
              <a:off x="364200" y="356749"/>
              <a:ext cx="2640600" cy="3295500"/>
            </a:xfrm>
            <a:prstGeom prst="roundRect">
              <a:avLst>
                <a:gd fmla="val 8483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26"/>
            <p:cNvSpPr/>
            <p:nvPr/>
          </p:nvSpPr>
          <p:spPr>
            <a:xfrm>
              <a:off x="3198000" y="3845575"/>
              <a:ext cx="5580900" cy="941100"/>
            </a:xfrm>
            <a:prstGeom prst="roundRect">
              <a:avLst>
                <a:gd fmla="val 22494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26"/>
            <p:cNvSpPr/>
            <p:nvPr/>
          </p:nvSpPr>
          <p:spPr>
            <a:xfrm>
              <a:off x="364200" y="3845575"/>
              <a:ext cx="2640600" cy="941100"/>
            </a:xfrm>
            <a:prstGeom prst="roundRect">
              <a:avLst>
                <a:gd fmla="val 22494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26"/>
          <p:cNvSpPr txBox="1"/>
          <p:nvPr>
            <p:ph hasCustomPrompt="1" type="title"/>
          </p:nvPr>
        </p:nvSpPr>
        <p:spPr>
          <a:xfrm>
            <a:off x="6492825" y="1329838"/>
            <a:ext cx="1932300" cy="119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3" name="Google Shape;133;p26"/>
          <p:cNvSpPr txBox="1"/>
          <p:nvPr>
            <p:ph idx="1" type="subTitle"/>
          </p:nvPr>
        </p:nvSpPr>
        <p:spPr>
          <a:xfrm>
            <a:off x="602300" y="4106813"/>
            <a:ext cx="4937400" cy="49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34" name="Google Shape;134;p26"/>
          <p:cNvSpPr txBox="1"/>
          <p:nvPr>
            <p:ph idx="2" type="title"/>
          </p:nvPr>
        </p:nvSpPr>
        <p:spPr>
          <a:xfrm>
            <a:off x="703350" y="904138"/>
            <a:ext cx="4836300" cy="204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7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SECTION_HEADER_1_1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27"/>
          <p:cNvGrpSpPr/>
          <p:nvPr/>
        </p:nvGrpSpPr>
        <p:grpSpPr>
          <a:xfrm>
            <a:off x="364200" y="356749"/>
            <a:ext cx="8414700" cy="3295501"/>
            <a:chOff x="364200" y="356749"/>
            <a:chExt cx="8414700" cy="3295501"/>
          </a:xfrm>
        </p:grpSpPr>
        <p:sp>
          <p:nvSpPr>
            <p:cNvPr id="137" name="Google Shape;137;p27"/>
            <p:cNvSpPr/>
            <p:nvPr/>
          </p:nvSpPr>
          <p:spPr>
            <a:xfrm>
              <a:off x="3198000" y="356750"/>
              <a:ext cx="5580900" cy="3295500"/>
            </a:xfrm>
            <a:prstGeom prst="roundRect">
              <a:avLst>
                <a:gd fmla="val 5927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27"/>
            <p:cNvSpPr/>
            <p:nvPr/>
          </p:nvSpPr>
          <p:spPr>
            <a:xfrm>
              <a:off x="364200" y="356749"/>
              <a:ext cx="2640600" cy="3295500"/>
            </a:xfrm>
            <a:prstGeom prst="roundRect">
              <a:avLst>
                <a:gd fmla="val 8483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" name="Google Shape;139;p27"/>
          <p:cNvSpPr/>
          <p:nvPr/>
        </p:nvSpPr>
        <p:spPr>
          <a:xfrm>
            <a:off x="1429200" y="3845750"/>
            <a:ext cx="6285600" cy="941100"/>
          </a:xfrm>
          <a:prstGeom prst="roundRect">
            <a:avLst>
              <a:gd fmla="val 19466" name="adj"/>
            </a:avLst>
          </a:prstGeom>
          <a:solidFill>
            <a:schemeClr val="lt1"/>
          </a:solidFill>
          <a:ln>
            <a:noFill/>
          </a:ln>
          <a:effectLst>
            <a:outerShdw blurRad="314325" rotWithShape="0" algn="bl" dir="3420000" dist="114300">
              <a:srgbClr val="000000">
                <a:alpha val="3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27"/>
          <p:cNvSpPr/>
          <p:nvPr/>
        </p:nvSpPr>
        <p:spPr>
          <a:xfrm>
            <a:off x="364200" y="3845802"/>
            <a:ext cx="871800" cy="941100"/>
          </a:xfrm>
          <a:prstGeom prst="roundRect">
            <a:avLst>
              <a:gd fmla="val 19466" name="adj"/>
            </a:avLst>
          </a:prstGeom>
          <a:solidFill>
            <a:schemeClr val="lt1"/>
          </a:solidFill>
          <a:ln>
            <a:noFill/>
          </a:ln>
          <a:effectLst>
            <a:outerShdw blurRad="314325" rotWithShape="0" algn="bl" dir="3420000" dist="114300">
              <a:srgbClr val="000000">
                <a:alpha val="3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27"/>
          <p:cNvSpPr/>
          <p:nvPr/>
        </p:nvSpPr>
        <p:spPr>
          <a:xfrm>
            <a:off x="7908100" y="3845802"/>
            <a:ext cx="871800" cy="941100"/>
          </a:xfrm>
          <a:prstGeom prst="roundRect">
            <a:avLst>
              <a:gd fmla="val 19466" name="adj"/>
            </a:avLst>
          </a:prstGeom>
          <a:solidFill>
            <a:schemeClr val="lt1"/>
          </a:solidFill>
          <a:ln>
            <a:noFill/>
          </a:ln>
          <a:effectLst>
            <a:outerShdw blurRad="314325" rotWithShape="0" algn="bl" dir="3420000" dist="114300">
              <a:srgbClr val="000000">
                <a:alpha val="3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27"/>
          <p:cNvSpPr txBox="1"/>
          <p:nvPr>
            <p:ph idx="1" type="subTitle"/>
          </p:nvPr>
        </p:nvSpPr>
        <p:spPr>
          <a:xfrm>
            <a:off x="2288225" y="4113350"/>
            <a:ext cx="4567500" cy="4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43" name="Google Shape;143;p27"/>
          <p:cNvSpPr txBox="1"/>
          <p:nvPr>
            <p:ph hasCustomPrompt="1" type="title"/>
          </p:nvPr>
        </p:nvSpPr>
        <p:spPr>
          <a:xfrm>
            <a:off x="718350" y="1329800"/>
            <a:ext cx="1932300" cy="119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4" name="Google Shape;144;p27"/>
          <p:cNvSpPr txBox="1"/>
          <p:nvPr>
            <p:ph idx="2" type="title"/>
          </p:nvPr>
        </p:nvSpPr>
        <p:spPr>
          <a:xfrm>
            <a:off x="3587525" y="904100"/>
            <a:ext cx="4836300" cy="204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7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4">
  <p:cSld name="SECTION_HEADER_1_1_1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6" name="Google Shape;146;p28"/>
          <p:cNvGrpSpPr/>
          <p:nvPr/>
        </p:nvGrpSpPr>
        <p:grpSpPr>
          <a:xfrm>
            <a:off x="364200" y="356749"/>
            <a:ext cx="8415700" cy="4430153"/>
            <a:chOff x="364200" y="356749"/>
            <a:chExt cx="8415700" cy="4430153"/>
          </a:xfrm>
        </p:grpSpPr>
        <p:sp>
          <p:nvSpPr>
            <p:cNvPr id="147" name="Google Shape;147;p28"/>
            <p:cNvSpPr/>
            <p:nvPr/>
          </p:nvSpPr>
          <p:spPr>
            <a:xfrm>
              <a:off x="364200" y="356750"/>
              <a:ext cx="5530500" cy="3295500"/>
            </a:xfrm>
            <a:prstGeom prst="roundRect">
              <a:avLst>
                <a:gd fmla="val 5927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28"/>
            <p:cNvSpPr/>
            <p:nvPr/>
          </p:nvSpPr>
          <p:spPr>
            <a:xfrm>
              <a:off x="6138675" y="356749"/>
              <a:ext cx="2640600" cy="3295500"/>
            </a:xfrm>
            <a:prstGeom prst="roundRect">
              <a:avLst>
                <a:gd fmla="val 8483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28"/>
            <p:cNvSpPr/>
            <p:nvPr/>
          </p:nvSpPr>
          <p:spPr>
            <a:xfrm>
              <a:off x="1429200" y="3845750"/>
              <a:ext cx="6285600" cy="941100"/>
            </a:xfrm>
            <a:prstGeom prst="roundRect">
              <a:avLst>
                <a:gd fmla="val 19466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28"/>
            <p:cNvSpPr/>
            <p:nvPr/>
          </p:nvSpPr>
          <p:spPr>
            <a:xfrm>
              <a:off x="364200" y="3845802"/>
              <a:ext cx="871800" cy="941100"/>
            </a:xfrm>
            <a:prstGeom prst="roundRect">
              <a:avLst>
                <a:gd fmla="val 19466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28"/>
            <p:cNvSpPr/>
            <p:nvPr/>
          </p:nvSpPr>
          <p:spPr>
            <a:xfrm>
              <a:off x="7908100" y="3845802"/>
              <a:ext cx="871800" cy="941100"/>
            </a:xfrm>
            <a:prstGeom prst="roundRect">
              <a:avLst>
                <a:gd fmla="val 19466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2" name="Google Shape;152;p28"/>
          <p:cNvSpPr txBox="1"/>
          <p:nvPr>
            <p:ph hasCustomPrompt="1" type="title"/>
          </p:nvPr>
        </p:nvSpPr>
        <p:spPr>
          <a:xfrm>
            <a:off x="6492825" y="1329800"/>
            <a:ext cx="1932300" cy="119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3" name="Google Shape;153;p28"/>
          <p:cNvSpPr txBox="1"/>
          <p:nvPr>
            <p:ph idx="2" type="title"/>
          </p:nvPr>
        </p:nvSpPr>
        <p:spPr>
          <a:xfrm>
            <a:off x="703350" y="904100"/>
            <a:ext cx="4836300" cy="204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7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4" name="Google Shape;154;p28"/>
          <p:cNvSpPr txBox="1"/>
          <p:nvPr>
            <p:ph idx="1" type="subTitle"/>
          </p:nvPr>
        </p:nvSpPr>
        <p:spPr>
          <a:xfrm>
            <a:off x="2288225" y="4113350"/>
            <a:ext cx="4567500" cy="4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5">
  <p:cSld name="SECTION_HEADER_1_2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" name="Google Shape;156;p29"/>
          <p:cNvGrpSpPr/>
          <p:nvPr/>
        </p:nvGrpSpPr>
        <p:grpSpPr>
          <a:xfrm flipH="1">
            <a:off x="364200" y="1491174"/>
            <a:ext cx="8414700" cy="3295501"/>
            <a:chOff x="364200" y="356749"/>
            <a:chExt cx="8414700" cy="3295501"/>
          </a:xfrm>
        </p:grpSpPr>
        <p:sp>
          <p:nvSpPr>
            <p:cNvPr id="157" name="Google Shape;157;p29"/>
            <p:cNvSpPr/>
            <p:nvPr/>
          </p:nvSpPr>
          <p:spPr>
            <a:xfrm>
              <a:off x="3198000" y="356750"/>
              <a:ext cx="5580900" cy="3295500"/>
            </a:xfrm>
            <a:prstGeom prst="roundRect">
              <a:avLst>
                <a:gd fmla="val 5927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29"/>
            <p:cNvSpPr/>
            <p:nvPr/>
          </p:nvSpPr>
          <p:spPr>
            <a:xfrm>
              <a:off x="364200" y="356749"/>
              <a:ext cx="2640600" cy="3295500"/>
            </a:xfrm>
            <a:prstGeom prst="roundRect">
              <a:avLst>
                <a:gd fmla="val 8483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29"/>
          <p:cNvSpPr txBox="1"/>
          <p:nvPr>
            <p:ph hasCustomPrompt="1" type="title"/>
          </p:nvPr>
        </p:nvSpPr>
        <p:spPr>
          <a:xfrm>
            <a:off x="6492825" y="2541025"/>
            <a:ext cx="1932300" cy="119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60" name="Google Shape;160;p29"/>
          <p:cNvSpPr txBox="1"/>
          <p:nvPr>
            <p:ph idx="1" type="subTitle"/>
          </p:nvPr>
        </p:nvSpPr>
        <p:spPr>
          <a:xfrm>
            <a:off x="720000" y="4106775"/>
            <a:ext cx="4819800" cy="49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61" name="Google Shape;161;p29"/>
          <p:cNvSpPr txBox="1"/>
          <p:nvPr>
            <p:ph idx="2" type="title"/>
          </p:nvPr>
        </p:nvSpPr>
        <p:spPr>
          <a:xfrm>
            <a:off x="719850" y="1892975"/>
            <a:ext cx="4819800" cy="183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7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2" name="Google Shape;162;p29"/>
          <p:cNvSpPr/>
          <p:nvPr/>
        </p:nvSpPr>
        <p:spPr>
          <a:xfrm>
            <a:off x="6034500" y="356775"/>
            <a:ext cx="2744700" cy="941100"/>
          </a:xfrm>
          <a:prstGeom prst="roundRect">
            <a:avLst>
              <a:gd fmla="val 22494" name="adj"/>
            </a:avLst>
          </a:prstGeom>
          <a:solidFill>
            <a:schemeClr val="lt1"/>
          </a:solidFill>
          <a:ln>
            <a:noFill/>
          </a:ln>
          <a:effectLst>
            <a:outerShdw blurRad="314325" rotWithShape="0" algn="bl" dir="3420000" dist="114300">
              <a:srgbClr val="000000">
                <a:alpha val="3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29"/>
          <p:cNvSpPr/>
          <p:nvPr/>
        </p:nvSpPr>
        <p:spPr>
          <a:xfrm>
            <a:off x="364200" y="356775"/>
            <a:ext cx="2640600" cy="941100"/>
          </a:xfrm>
          <a:prstGeom prst="roundRect">
            <a:avLst>
              <a:gd fmla="val 22494" name="adj"/>
            </a:avLst>
          </a:prstGeom>
          <a:solidFill>
            <a:schemeClr val="lt1"/>
          </a:solidFill>
          <a:ln>
            <a:noFill/>
          </a:ln>
          <a:effectLst>
            <a:outerShdw blurRad="314325" rotWithShape="0" algn="bl" dir="3420000" dist="114300">
              <a:srgbClr val="000000">
                <a:alpha val="3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29"/>
          <p:cNvSpPr/>
          <p:nvPr/>
        </p:nvSpPr>
        <p:spPr>
          <a:xfrm>
            <a:off x="3198000" y="356775"/>
            <a:ext cx="2643300" cy="941100"/>
          </a:xfrm>
          <a:prstGeom prst="roundRect">
            <a:avLst>
              <a:gd fmla="val 22494" name="adj"/>
            </a:avLst>
          </a:prstGeom>
          <a:solidFill>
            <a:schemeClr val="lt1"/>
          </a:solidFill>
          <a:ln>
            <a:noFill/>
          </a:ln>
          <a:effectLst>
            <a:outerShdw blurRad="314325" rotWithShape="0" algn="bl" dir="3420000" dist="114300">
              <a:srgbClr val="000000">
                <a:alpha val="3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6">
  <p:cSld name="SECTION_HEADER_1_2_1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0"/>
          <p:cNvSpPr/>
          <p:nvPr/>
        </p:nvSpPr>
        <p:spPr>
          <a:xfrm>
            <a:off x="3198000" y="1491175"/>
            <a:ext cx="5580900" cy="3295500"/>
          </a:xfrm>
          <a:prstGeom prst="roundRect">
            <a:avLst>
              <a:gd fmla="val 5927" name="adj"/>
            </a:avLst>
          </a:prstGeom>
          <a:solidFill>
            <a:schemeClr val="lt1"/>
          </a:solidFill>
          <a:ln>
            <a:noFill/>
          </a:ln>
          <a:effectLst>
            <a:outerShdw blurRad="314325" rotWithShape="0" algn="bl" dir="3420000" dist="114300">
              <a:srgbClr val="000000">
                <a:alpha val="3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30"/>
          <p:cNvSpPr/>
          <p:nvPr/>
        </p:nvSpPr>
        <p:spPr>
          <a:xfrm>
            <a:off x="364200" y="1491174"/>
            <a:ext cx="2640600" cy="3295500"/>
          </a:xfrm>
          <a:prstGeom prst="roundRect">
            <a:avLst>
              <a:gd fmla="val 8483" name="adj"/>
            </a:avLst>
          </a:prstGeom>
          <a:solidFill>
            <a:schemeClr val="lt1"/>
          </a:solidFill>
          <a:ln>
            <a:noFill/>
          </a:ln>
          <a:effectLst>
            <a:outerShdw blurRad="314325" rotWithShape="0" algn="bl" dir="3420000" dist="114300">
              <a:srgbClr val="000000">
                <a:alpha val="3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30"/>
          <p:cNvSpPr/>
          <p:nvPr/>
        </p:nvSpPr>
        <p:spPr>
          <a:xfrm>
            <a:off x="6034500" y="356775"/>
            <a:ext cx="2744700" cy="941100"/>
          </a:xfrm>
          <a:prstGeom prst="roundRect">
            <a:avLst>
              <a:gd fmla="val 22494" name="adj"/>
            </a:avLst>
          </a:prstGeom>
          <a:solidFill>
            <a:schemeClr val="lt1"/>
          </a:solidFill>
          <a:ln>
            <a:noFill/>
          </a:ln>
          <a:effectLst>
            <a:outerShdw blurRad="314325" rotWithShape="0" algn="bl" dir="3420000" dist="114300">
              <a:srgbClr val="000000">
                <a:alpha val="3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30"/>
          <p:cNvSpPr/>
          <p:nvPr/>
        </p:nvSpPr>
        <p:spPr>
          <a:xfrm>
            <a:off x="364200" y="356775"/>
            <a:ext cx="2640600" cy="941100"/>
          </a:xfrm>
          <a:prstGeom prst="roundRect">
            <a:avLst>
              <a:gd fmla="val 22494" name="adj"/>
            </a:avLst>
          </a:prstGeom>
          <a:solidFill>
            <a:schemeClr val="lt1"/>
          </a:solidFill>
          <a:ln>
            <a:noFill/>
          </a:ln>
          <a:effectLst>
            <a:outerShdw blurRad="314325" rotWithShape="0" algn="bl" dir="3420000" dist="114300">
              <a:srgbClr val="000000">
                <a:alpha val="3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30"/>
          <p:cNvSpPr/>
          <p:nvPr/>
        </p:nvSpPr>
        <p:spPr>
          <a:xfrm>
            <a:off x="3198000" y="356775"/>
            <a:ext cx="2643300" cy="941100"/>
          </a:xfrm>
          <a:prstGeom prst="roundRect">
            <a:avLst>
              <a:gd fmla="val 22494" name="adj"/>
            </a:avLst>
          </a:prstGeom>
          <a:solidFill>
            <a:schemeClr val="lt1"/>
          </a:solidFill>
          <a:ln>
            <a:noFill/>
          </a:ln>
          <a:effectLst>
            <a:outerShdw blurRad="314325" rotWithShape="0" algn="bl" dir="3420000" dist="114300">
              <a:srgbClr val="000000">
                <a:alpha val="3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30"/>
          <p:cNvSpPr txBox="1"/>
          <p:nvPr>
            <p:ph hasCustomPrompt="1" type="title"/>
          </p:nvPr>
        </p:nvSpPr>
        <p:spPr>
          <a:xfrm>
            <a:off x="718350" y="2541025"/>
            <a:ext cx="1932300" cy="119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72" name="Google Shape;172;p30"/>
          <p:cNvSpPr txBox="1"/>
          <p:nvPr>
            <p:ph idx="1" type="subTitle"/>
          </p:nvPr>
        </p:nvSpPr>
        <p:spPr>
          <a:xfrm>
            <a:off x="3607078" y="4106775"/>
            <a:ext cx="4817400" cy="49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73" name="Google Shape;173;p30"/>
          <p:cNvSpPr txBox="1"/>
          <p:nvPr>
            <p:ph idx="2" type="title"/>
          </p:nvPr>
        </p:nvSpPr>
        <p:spPr>
          <a:xfrm>
            <a:off x="3606928" y="1892975"/>
            <a:ext cx="4817400" cy="183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7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1"/>
          <p:cNvSpPr/>
          <p:nvPr/>
        </p:nvSpPr>
        <p:spPr>
          <a:xfrm>
            <a:off x="364200" y="356750"/>
            <a:ext cx="2640600" cy="2096400"/>
          </a:xfrm>
          <a:prstGeom prst="roundRect">
            <a:avLst>
              <a:gd fmla="val 8115" name="adj"/>
            </a:avLst>
          </a:prstGeom>
          <a:solidFill>
            <a:schemeClr val="lt1"/>
          </a:solidFill>
          <a:ln>
            <a:noFill/>
          </a:ln>
          <a:effectLst>
            <a:outerShdw blurRad="314325" rotWithShape="0" algn="bl" dir="3420000" dist="114300">
              <a:srgbClr val="000000">
                <a:alpha val="3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31"/>
          <p:cNvSpPr/>
          <p:nvPr/>
        </p:nvSpPr>
        <p:spPr>
          <a:xfrm>
            <a:off x="3198075" y="356750"/>
            <a:ext cx="2643300" cy="2096400"/>
          </a:xfrm>
          <a:prstGeom prst="roundRect">
            <a:avLst>
              <a:gd fmla="val 8115" name="adj"/>
            </a:avLst>
          </a:prstGeom>
          <a:solidFill>
            <a:schemeClr val="lt1"/>
          </a:solidFill>
          <a:ln>
            <a:noFill/>
          </a:ln>
          <a:effectLst>
            <a:outerShdw blurRad="314325" rotWithShape="0" algn="bl" dir="3420000" dist="114300">
              <a:srgbClr val="000000">
                <a:alpha val="3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31"/>
          <p:cNvSpPr/>
          <p:nvPr/>
        </p:nvSpPr>
        <p:spPr>
          <a:xfrm>
            <a:off x="6034300" y="356750"/>
            <a:ext cx="2744700" cy="2096400"/>
          </a:xfrm>
          <a:prstGeom prst="roundRect">
            <a:avLst>
              <a:gd fmla="val 8115" name="adj"/>
            </a:avLst>
          </a:prstGeom>
          <a:solidFill>
            <a:schemeClr val="lt1"/>
          </a:solidFill>
          <a:ln>
            <a:noFill/>
          </a:ln>
          <a:effectLst>
            <a:outerShdw blurRad="314325" rotWithShape="0" algn="bl" dir="3420000" dist="114300">
              <a:srgbClr val="000000">
                <a:alpha val="3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31"/>
          <p:cNvSpPr/>
          <p:nvPr/>
        </p:nvSpPr>
        <p:spPr>
          <a:xfrm>
            <a:off x="364200" y="2690281"/>
            <a:ext cx="2640600" cy="2096400"/>
          </a:xfrm>
          <a:prstGeom prst="roundRect">
            <a:avLst>
              <a:gd fmla="val 8115" name="adj"/>
            </a:avLst>
          </a:prstGeom>
          <a:solidFill>
            <a:schemeClr val="lt1"/>
          </a:solidFill>
          <a:ln>
            <a:noFill/>
          </a:ln>
          <a:effectLst>
            <a:outerShdw blurRad="314325" rotWithShape="0" algn="bl" dir="3420000" dist="114300">
              <a:srgbClr val="000000">
                <a:alpha val="3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31"/>
          <p:cNvSpPr/>
          <p:nvPr/>
        </p:nvSpPr>
        <p:spPr>
          <a:xfrm>
            <a:off x="3198075" y="2690275"/>
            <a:ext cx="2643300" cy="2096400"/>
          </a:xfrm>
          <a:prstGeom prst="roundRect">
            <a:avLst>
              <a:gd fmla="val 8115" name="adj"/>
            </a:avLst>
          </a:prstGeom>
          <a:solidFill>
            <a:schemeClr val="lt1"/>
          </a:solidFill>
          <a:ln>
            <a:noFill/>
          </a:ln>
          <a:effectLst>
            <a:outerShdw blurRad="314325" rotWithShape="0" algn="bl" dir="3420000" dist="114300">
              <a:srgbClr val="000000">
                <a:alpha val="3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31"/>
          <p:cNvSpPr/>
          <p:nvPr/>
        </p:nvSpPr>
        <p:spPr>
          <a:xfrm>
            <a:off x="6034300" y="2690281"/>
            <a:ext cx="2744700" cy="2096400"/>
          </a:xfrm>
          <a:prstGeom prst="roundRect">
            <a:avLst>
              <a:gd fmla="val 8115" name="adj"/>
            </a:avLst>
          </a:prstGeom>
          <a:solidFill>
            <a:schemeClr val="lt1"/>
          </a:solidFill>
          <a:ln>
            <a:noFill/>
          </a:ln>
          <a:effectLst>
            <a:outerShdw blurRad="314325" rotWithShape="0" algn="bl" dir="3420000" dist="114300">
              <a:srgbClr val="000000">
                <a:alpha val="3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31"/>
          <p:cNvSpPr txBox="1"/>
          <p:nvPr>
            <p:ph type="title"/>
          </p:nvPr>
        </p:nvSpPr>
        <p:spPr>
          <a:xfrm>
            <a:off x="573825" y="1260458"/>
            <a:ext cx="2221500" cy="57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82" name="Google Shape;182;p31"/>
          <p:cNvSpPr txBox="1"/>
          <p:nvPr>
            <p:ph hasCustomPrompt="1" idx="2" type="title"/>
          </p:nvPr>
        </p:nvSpPr>
        <p:spPr>
          <a:xfrm>
            <a:off x="573834" y="456270"/>
            <a:ext cx="1282800" cy="80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5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3" name="Google Shape;183;p31"/>
          <p:cNvSpPr txBox="1"/>
          <p:nvPr>
            <p:ph idx="1" type="subTitle"/>
          </p:nvPr>
        </p:nvSpPr>
        <p:spPr>
          <a:xfrm>
            <a:off x="573825" y="1632873"/>
            <a:ext cx="22215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84" name="Google Shape;184;p31"/>
          <p:cNvSpPr txBox="1"/>
          <p:nvPr>
            <p:ph idx="3" type="title"/>
          </p:nvPr>
        </p:nvSpPr>
        <p:spPr>
          <a:xfrm>
            <a:off x="3460827" y="1260458"/>
            <a:ext cx="2221500" cy="57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85" name="Google Shape;185;p31"/>
          <p:cNvSpPr txBox="1"/>
          <p:nvPr>
            <p:ph hasCustomPrompt="1" idx="4" type="title"/>
          </p:nvPr>
        </p:nvSpPr>
        <p:spPr>
          <a:xfrm>
            <a:off x="3460827" y="456270"/>
            <a:ext cx="1212600" cy="80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5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6" name="Google Shape;186;p31"/>
          <p:cNvSpPr txBox="1"/>
          <p:nvPr>
            <p:ph idx="5" type="subTitle"/>
          </p:nvPr>
        </p:nvSpPr>
        <p:spPr>
          <a:xfrm>
            <a:off x="3460827" y="1632873"/>
            <a:ext cx="22215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87" name="Google Shape;187;p31"/>
          <p:cNvSpPr txBox="1"/>
          <p:nvPr>
            <p:ph idx="6" type="title"/>
          </p:nvPr>
        </p:nvSpPr>
        <p:spPr>
          <a:xfrm>
            <a:off x="6341926" y="1260458"/>
            <a:ext cx="2280600" cy="57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88" name="Google Shape;188;p31"/>
          <p:cNvSpPr txBox="1"/>
          <p:nvPr>
            <p:ph hasCustomPrompt="1" idx="7" type="title"/>
          </p:nvPr>
        </p:nvSpPr>
        <p:spPr>
          <a:xfrm>
            <a:off x="6341926" y="456270"/>
            <a:ext cx="1212600" cy="80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5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9" name="Google Shape;189;p31"/>
          <p:cNvSpPr txBox="1"/>
          <p:nvPr>
            <p:ph idx="8" type="subTitle"/>
          </p:nvPr>
        </p:nvSpPr>
        <p:spPr>
          <a:xfrm>
            <a:off x="6341926" y="1632873"/>
            <a:ext cx="22806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90" name="Google Shape;190;p31"/>
          <p:cNvSpPr txBox="1"/>
          <p:nvPr>
            <p:ph idx="9" type="title"/>
          </p:nvPr>
        </p:nvSpPr>
        <p:spPr>
          <a:xfrm>
            <a:off x="573670" y="3617017"/>
            <a:ext cx="2221500" cy="57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91" name="Google Shape;191;p31"/>
          <p:cNvSpPr txBox="1"/>
          <p:nvPr>
            <p:ph hasCustomPrompt="1" idx="13" type="title"/>
          </p:nvPr>
        </p:nvSpPr>
        <p:spPr>
          <a:xfrm>
            <a:off x="573670" y="2812829"/>
            <a:ext cx="1282800" cy="80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5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92" name="Google Shape;192;p31"/>
          <p:cNvSpPr txBox="1"/>
          <p:nvPr>
            <p:ph idx="14" type="subTitle"/>
          </p:nvPr>
        </p:nvSpPr>
        <p:spPr>
          <a:xfrm>
            <a:off x="573670" y="3989432"/>
            <a:ext cx="22215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93" name="Google Shape;193;p31"/>
          <p:cNvSpPr txBox="1"/>
          <p:nvPr>
            <p:ph idx="15" type="title"/>
          </p:nvPr>
        </p:nvSpPr>
        <p:spPr>
          <a:xfrm>
            <a:off x="3460827" y="3617017"/>
            <a:ext cx="2221500" cy="57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94" name="Google Shape;194;p31"/>
          <p:cNvSpPr txBox="1"/>
          <p:nvPr>
            <p:ph hasCustomPrompt="1" idx="16" type="title"/>
          </p:nvPr>
        </p:nvSpPr>
        <p:spPr>
          <a:xfrm>
            <a:off x="3460827" y="2812829"/>
            <a:ext cx="1212600" cy="80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5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95" name="Google Shape;195;p31"/>
          <p:cNvSpPr txBox="1"/>
          <p:nvPr>
            <p:ph idx="17" type="subTitle"/>
          </p:nvPr>
        </p:nvSpPr>
        <p:spPr>
          <a:xfrm>
            <a:off x="3460827" y="3989432"/>
            <a:ext cx="22215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96" name="Google Shape;196;p31"/>
          <p:cNvSpPr txBox="1"/>
          <p:nvPr>
            <p:ph idx="18" type="title"/>
          </p:nvPr>
        </p:nvSpPr>
        <p:spPr>
          <a:xfrm>
            <a:off x="6341926" y="3617017"/>
            <a:ext cx="2221500" cy="57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97" name="Google Shape;197;p31"/>
          <p:cNvSpPr txBox="1"/>
          <p:nvPr>
            <p:ph hasCustomPrompt="1" idx="19" type="title"/>
          </p:nvPr>
        </p:nvSpPr>
        <p:spPr>
          <a:xfrm>
            <a:off x="6341926" y="2812829"/>
            <a:ext cx="1212600" cy="80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5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98" name="Google Shape;198;p31"/>
          <p:cNvSpPr txBox="1"/>
          <p:nvPr>
            <p:ph idx="20" type="subTitle"/>
          </p:nvPr>
        </p:nvSpPr>
        <p:spPr>
          <a:xfrm>
            <a:off x="6341926" y="3989432"/>
            <a:ext cx="22215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0" name="Google Shape;200;p32"/>
          <p:cNvGrpSpPr/>
          <p:nvPr/>
        </p:nvGrpSpPr>
        <p:grpSpPr>
          <a:xfrm>
            <a:off x="364175" y="356775"/>
            <a:ext cx="8415025" cy="4430025"/>
            <a:chOff x="364175" y="356775"/>
            <a:chExt cx="8415025" cy="4430025"/>
          </a:xfrm>
        </p:grpSpPr>
        <p:sp>
          <p:nvSpPr>
            <p:cNvPr id="201" name="Google Shape;201;p32"/>
            <p:cNvSpPr/>
            <p:nvPr/>
          </p:nvSpPr>
          <p:spPr>
            <a:xfrm>
              <a:off x="364200" y="3870900"/>
              <a:ext cx="8415000" cy="915900"/>
            </a:xfrm>
            <a:prstGeom prst="roundRect">
              <a:avLst>
                <a:gd fmla="val 19466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32"/>
            <p:cNvSpPr/>
            <p:nvPr/>
          </p:nvSpPr>
          <p:spPr>
            <a:xfrm>
              <a:off x="364175" y="356775"/>
              <a:ext cx="8415000" cy="3321000"/>
            </a:xfrm>
            <a:prstGeom prst="roundRect">
              <a:avLst>
                <a:gd fmla="val 4738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32"/>
          <p:cNvSpPr txBox="1"/>
          <p:nvPr>
            <p:ph type="title"/>
          </p:nvPr>
        </p:nvSpPr>
        <p:spPr>
          <a:xfrm>
            <a:off x="2289738" y="4071600"/>
            <a:ext cx="4563900" cy="53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04" name="Google Shape;204;p32"/>
          <p:cNvSpPr txBox="1"/>
          <p:nvPr>
            <p:ph idx="1" type="subTitle"/>
          </p:nvPr>
        </p:nvSpPr>
        <p:spPr>
          <a:xfrm>
            <a:off x="2289925" y="1034850"/>
            <a:ext cx="4563900" cy="19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Screen">
  <p:cSld name="BLANK_1_1_1"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3"/>
          <p:cNvSpPr/>
          <p:nvPr/>
        </p:nvSpPr>
        <p:spPr>
          <a:xfrm>
            <a:off x="364200" y="3573225"/>
            <a:ext cx="8415000" cy="1213500"/>
          </a:xfrm>
          <a:prstGeom prst="roundRect">
            <a:avLst>
              <a:gd fmla="val 19466" name="adj"/>
            </a:avLst>
          </a:prstGeom>
          <a:solidFill>
            <a:schemeClr val="lt1"/>
          </a:solidFill>
          <a:ln>
            <a:noFill/>
          </a:ln>
          <a:effectLst>
            <a:outerShdw blurRad="314325" rotWithShape="0" algn="bl" dir="3420000" dist="114300">
              <a:srgbClr val="000000">
                <a:alpha val="3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33"/>
          <p:cNvSpPr/>
          <p:nvPr/>
        </p:nvSpPr>
        <p:spPr>
          <a:xfrm>
            <a:off x="364175" y="356775"/>
            <a:ext cx="8415000" cy="2937300"/>
          </a:xfrm>
          <a:prstGeom prst="roundRect">
            <a:avLst>
              <a:gd fmla="val 4738" name="adj"/>
            </a:avLst>
          </a:prstGeom>
          <a:solidFill>
            <a:schemeClr val="lt1"/>
          </a:solidFill>
          <a:ln>
            <a:noFill/>
          </a:ln>
          <a:effectLst>
            <a:outerShdw blurRad="314325" rotWithShape="0" algn="bl" dir="3420000" dist="114300">
              <a:srgbClr val="000000">
                <a:alpha val="3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33"/>
          <p:cNvSpPr txBox="1"/>
          <p:nvPr>
            <p:ph type="title"/>
          </p:nvPr>
        </p:nvSpPr>
        <p:spPr>
          <a:xfrm>
            <a:off x="2290038" y="3827627"/>
            <a:ext cx="4563900" cy="70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09" name="Google Shape;209;p33"/>
          <p:cNvSpPr txBox="1"/>
          <p:nvPr>
            <p:ph idx="1" type="subTitle"/>
          </p:nvPr>
        </p:nvSpPr>
        <p:spPr>
          <a:xfrm>
            <a:off x="2290050" y="839325"/>
            <a:ext cx="4563900" cy="19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BLANK_1_1_1_1_2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4"/>
          <p:cNvSpPr/>
          <p:nvPr/>
        </p:nvSpPr>
        <p:spPr>
          <a:xfrm>
            <a:off x="364225" y="1139600"/>
            <a:ext cx="4098900" cy="2282700"/>
          </a:xfrm>
          <a:prstGeom prst="roundRect">
            <a:avLst>
              <a:gd fmla="val 8973" name="adj"/>
            </a:avLst>
          </a:prstGeom>
          <a:solidFill>
            <a:schemeClr val="lt1"/>
          </a:solidFill>
          <a:ln>
            <a:noFill/>
          </a:ln>
          <a:effectLst>
            <a:outerShdw blurRad="314325" rotWithShape="0" algn="bl" dir="3420000" dist="114300">
              <a:srgbClr val="000000">
                <a:alpha val="3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34"/>
          <p:cNvSpPr/>
          <p:nvPr/>
        </p:nvSpPr>
        <p:spPr>
          <a:xfrm>
            <a:off x="4680925" y="1139600"/>
            <a:ext cx="4098900" cy="2282700"/>
          </a:xfrm>
          <a:prstGeom prst="roundRect">
            <a:avLst>
              <a:gd fmla="val 7255" name="adj"/>
            </a:avLst>
          </a:prstGeom>
          <a:solidFill>
            <a:schemeClr val="lt1"/>
          </a:solidFill>
          <a:ln>
            <a:noFill/>
          </a:ln>
          <a:effectLst>
            <a:outerShdw blurRad="314325" rotWithShape="0" algn="bl" dir="3420000" dist="114300">
              <a:srgbClr val="000000">
                <a:alpha val="3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34"/>
          <p:cNvSpPr/>
          <p:nvPr/>
        </p:nvSpPr>
        <p:spPr>
          <a:xfrm>
            <a:off x="364223" y="356774"/>
            <a:ext cx="8415900" cy="589800"/>
          </a:xfrm>
          <a:prstGeom prst="roundRect">
            <a:avLst>
              <a:gd fmla="val 27101" name="adj"/>
            </a:avLst>
          </a:prstGeom>
          <a:solidFill>
            <a:schemeClr val="lt1"/>
          </a:solidFill>
          <a:ln>
            <a:noFill/>
          </a:ln>
          <a:effectLst>
            <a:outerShdw blurRad="314325" rotWithShape="0" algn="bl" dir="3420000" dist="114300">
              <a:srgbClr val="000000">
                <a:alpha val="3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34"/>
          <p:cNvSpPr txBox="1"/>
          <p:nvPr>
            <p:ph idx="1" type="subTitle"/>
          </p:nvPr>
        </p:nvSpPr>
        <p:spPr>
          <a:xfrm>
            <a:off x="720000" y="2021325"/>
            <a:ext cx="3403200" cy="10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15" name="Google Shape;215;p34"/>
          <p:cNvSpPr txBox="1"/>
          <p:nvPr>
            <p:ph idx="2" type="subTitle"/>
          </p:nvPr>
        </p:nvSpPr>
        <p:spPr>
          <a:xfrm>
            <a:off x="5028775" y="2021325"/>
            <a:ext cx="3403200" cy="10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16" name="Google Shape;216;p34"/>
          <p:cNvSpPr txBox="1"/>
          <p:nvPr>
            <p:ph type="title"/>
          </p:nvPr>
        </p:nvSpPr>
        <p:spPr>
          <a:xfrm>
            <a:off x="720000" y="1534375"/>
            <a:ext cx="34032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7" name="Google Shape;217;p34"/>
          <p:cNvSpPr txBox="1"/>
          <p:nvPr>
            <p:ph idx="3" type="title"/>
          </p:nvPr>
        </p:nvSpPr>
        <p:spPr>
          <a:xfrm>
            <a:off x="5028775" y="1534375"/>
            <a:ext cx="34032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8" name="Google Shape;218;p34"/>
          <p:cNvSpPr txBox="1"/>
          <p:nvPr>
            <p:ph idx="4" type="title"/>
          </p:nvPr>
        </p:nvSpPr>
        <p:spPr>
          <a:xfrm>
            <a:off x="720000" y="365302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9" name="Google Shape;219;p34"/>
          <p:cNvSpPr/>
          <p:nvPr/>
        </p:nvSpPr>
        <p:spPr>
          <a:xfrm>
            <a:off x="364225" y="3615375"/>
            <a:ext cx="4098900" cy="1171500"/>
          </a:xfrm>
          <a:prstGeom prst="roundRect">
            <a:avLst>
              <a:gd fmla="val 16381" name="adj"/>
            </a:avLst>
          </a:prstGeom>
          <a:solidFill>
            <a:schemeClr val="lt1"/>
          </a:solidFill>
          <a:ln>
            <a:noFill/>
          </a:ln>
          <a:effectLst>
            <a:outerShdw blurRad="314325" rotWithShape="0" algn="bl" dir="3420000" dist="114300">
              <a:srgbClr val="000000">
                <a:alpha val="3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34"/>
          <p:cNvSpPr/>
          <p:nvPr/>
        </p:nvSpPr>
        <p:spPr>
          <a:xfrm>
            <a:off x="4680925" y="3615375"/>
            <a:ext cx="4098900" cy="1171500"/>
          </a:xfrm>
          <a:prstGeom prst="roundRect">
            <a:avLst>
              <a:gd fmla="val 13069" name="adj"/>
            </a:avLst>
          </a:prstGeom>
          <a:solidFill>
            <a:schemeClr val="lt1"/>
          </a:solidFill>
          <a:ln>
            <a:noFill/>
          </a:ln>
          <a:effectLst>
            <a:outerShdw blurRad="314325" rotWithShape="0" algn="bl" dir="3420000" dist="114300">
              <a:srgbClr val="000000">
                <a:alpha val="3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3">
  <p:cSld name="BLANK_1_1_1_1_2_1"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5"/>
          <p:cNvSpPr/>
          <p:nvPr/>
        </p:nvSpPr>
        <p:spPr>
          <a:xfrm>
            <a:off x="364225" y="1139775"/>
            <a:ext cx="4098900" cy="3647100"/>
          </a:xfrm>
          <a:prstGeom prst="roundRect">
            <a:avLst>
              <a:gd fmla="val 6171" name="adj"/>
            </a:avLst>
          </a:prstGeom>
          <a:solidFill>
            <a:schemeClr val="lt1"/>
          </a:solidFill>
          <a:ln>
            <a:noFill/>
          </a:ln>
          <a:effectLst>
            <a:outerShdw blurRad="314325" rotWithShape="0" algn="bl" dir="3420000" dist="114300">
              <a:srgbClr val="000000">
                <a:alpha val="3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35"/>
          <p:cNvSpPr/>
          <p:nvPr/>
        </p:nvSpPr>
        <p:spPr>
          <a:xfrm>
            <a:off x="4680925" y="1139775"/>
            <a:ext cx="4098900" cy="3647100"/>
          </a:xfrm>
          <a:prstGeom prst="roundRect">
            <a:avLst>
              <a:gd fmla="val 5928" name="adj"/>
            </a:avLst>
          </a:prstGeom>
          <a:solidFill>
            <a:schemeClr val="lt1"/>
          </a:solidFill>
          <a:ln>
            <a:noFill/>
          </a:ln>
          <a:effectLst>
            <a:outerShdw blurRad="314325" rotWithShape="0" algn="bl" dir="3420000" dist="114300">
              <a:srgbClr val="000000">
                <a:alpha val="3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35"/>
          <p:cNvSpPr/>
          <p:nvPr/>
        </p:nvSpPr>
        <p:spPr>
          <a:xfrm>
            <a:off x="364223" y="356774"/>
            <a:ext cx="8415900" cy="589800"/>
          </a:xfrm>
          <a:prstGeom prst="roundRect">
            <a:avLst>
              <a:gd fmla="val 27101" name="adj"/>
            </a:avLst>
          </a:prstGeom>
          <a:solidFill>
            <a:schemeClr val="lt1"/>
          </a:solidFill>
          <a:ln>
            <a:noFill/>
          </a:ln>
          <a:effectLst>
            <a:outerShdw blurRad="314325" rotWithShape="0" algn="bl" dir="3420000" dist="114300">
              <a:srgbClr val="000000">
                <a:alpha val="3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35"/>
          <p:cNvSpPr txBox="1"/>
          <p:nvPr>
            <p:ph idx="1" type="subTitle"/>
          </p:nvPr>
        </p:nvSpPr>
        <p:spPr>
          <a:xfrm>
            <a:off x="720000" y="3799200"/>
            <a:ext cx="3403200" cy="80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26" name="Google Shape;226;p35"/>
          <p:cNvSpPr txBox="1"/>
          <p:nvPr>
            <p:ph idx="2" type="subTitle"/>
          </p:nvPr>
        </p:nvSpPr>
        <p:spPr>
          <a:xfrm>
            <a:off x="5028775" y="3799200"/>
            <a:ext cx="3403200" cy="80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27" name="Google Shape;227;p35"/>
          <p:cNvSpPr txBox="1"/>
          <p:nvPr>
            <p:ph type="title"/>
          </p:nvPr>
        </p:nvSpPr>
        <p:spPr>
          <a:xfrm>
            <a:off x="720000" y="3403200"/>
            <a:ext cx="34032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8" name="Google Shape;228;p35"/>
          <p:cNvSpPr txBox="1"/>
          <p:nvPr>
            <p:ph idx="3" type="title"/>
          </p:nvPr>
        </p:nvSpPr>
        <p:spPr>
          <a:xfrm>
            <a:off x="5028775" y="3403200"/>
            <a:ext cx="34032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9" name="Google Shape;229;p35"/>
          <p:cNvSpPr txBox="1"/>
          <p:nvPr>
            <p:ph idx="4" type="title"/>
          </p:nvPr>
        </p:nvSpPr>
        <p:spPr>
          <a:xfrm>
            <a:off x="720000" y="365302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BLANK_1_1_1_2"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1" name="Google Shape;231;p36"/>
          <p:cNvGrpSpPr/>
          <p:nvPr/>
        </p:nvGrpSpPr>
        <p:grpSpPr>
          <a:xfrm>
            <a:off x="364200" y="356774"/>
            <a:ext cx="8415923" cy="4429926"/>
            <a:chOff x="364200" y="356774"/>
            <a:chExt cx="8415923" cy="4429926"/>
          </a:xfrm>
        </p:grpSpPr>
        <p:sp>
          <p:nvSpPr>
            <p:cNvPr id="232" name="Google Shape;232;p36"/>
            <p:cNvSpPr/>
            <p:nvPr/>
          </p:nvSpPr>
          <p:spPr>
            <a:xfrm>
              <a:off x="364223" y="356774"/>
              <a:ext cx="8415900" cy="589800"/>
            </a:xfrm>
            <a:prstGeom prst="roundRect">
              <a:avLst>
                <a:gd fmla="val 27101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36"/>
            <p:cNvSpPr/>
            <p:nvPr/>
          </p:nvSpPr>
          <p:spPr>
            <a:xfrm>
              <a:off x="364200" y="1139600"/>
              <a:ext cx="2637900" cy="3647100"/>
            </a:xfrm>
            <a:prstGeom prst="roundRect">
              <a:avLst>
                <a:gd fmla="val 6863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36"/>
            <p:cNvSpPr/>
            <p:nvPr/>
          </p:nvSpPr>
          <p:spPr>
            <a:xfrm>
              <a:off x="3198075" y="1139600"/>
              <a:ext cx="2643300" cy="3647100"/>
            </a:xfrm>
            <a:prstGeom prst="roundRect">
              <a:avLst>
                <a:gd fmla="val 6863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36"/>
            <p:cNvSpPr/>
            <p:nvPr/>
          </p:nvSpPr>
          <p:spPr>
            <a:xfrm>
              <a:off x="6034600" y="1139600"/>
              <a:ext cx="2744700" cy="3647100"/>
            </a:xfrm>
            <a:prstGeom prst="roundRect">
              <a:avLst>
                <a:gd fmla="val 6863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6" name="Google Shape;236;p36"/>
          <p:cNvSpPr txBox="1"/>
          <p:nvPr>
            <p:ph type="title"/>
          </p:nvPr>
        </p:nvSpPr>
        <p:spPr>
          <a:xfrm>
            <a:off x="720000" y="2465775"/>
            <a:ext cx="1909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37" name="Google Shape;237;p36"/>
          <p:cNvSpPr txBox="1"/>
          <p:nvPr>
            <p:ph idx="1" type="subTitle"/>
          </p:nvPr>
        </p:nvSpPr>
        <p:spPr>
          <a:xfrm>
            <a:off x="720000" y="2993475"/>
            <a:ext cx="1909500" cy="12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38" name="Google Shape;238;p36"/>
          <p:cNvSpPr txBox="1"/>
          <p:nvPr>
            <p:ph idx="2" type="title"/>
          </p:nvPr>
        </p:nvSpPr>
        <p:spPr>
          <a:xfrm>
            <a:off x="720000" y="365302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9" name="Google Shape;239;p36"/>
          <p:cNvSpPr txBox="1"/>
          <p:nvPr>
            <p:ph idx="3" type="title"/>
          </p:nvPr>
        </p:nvSpPr>
        <p:spPr>
          <a:xfrm>
            <a:off x="3617250" y="2465775"/>
            <a:ext cx="1909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40" name="Google Shape;240;p36"/>
          <p:cNvSpPr txBox="1"/>
          <p:nvPr>
            <p:ph idx="4" type="subTitle"/>
          </p:nvPr>
        </p:nvSpPr>
        <p:spPr>
          <a:xfrm>
            <a:off x="3617250" y="2993475"/>
            <a:ext cx="1909500" cy="12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41" name="Google Shape;241;p36"/>
          <p:cNvSpPr txBox="1"/>
          <p:nvPr>
            <p:ph idx="5" type="title"/>
          </p:nvPr>
        </p:nvSpPr>
        <p:spPr>
          <a:xfrm>
            <a:off x="6514500" y="2465775"/>
            <a:ext cx="1909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42" name="Google Shape;242;p36"/>
          <p:cNvSpPr txBox="1"/>
          <p:nvPr>
            <p:ph idx="6" type="subTitle"/>
          </p:nvPr>
        </p:nvSpPr>
        <p:spPr>
          <a:xfrm>
            <a:off x="6514500" y="2993475"/>
            <a:ext cx="1909500" cy="12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1_1_1_1"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4" name="Google Shape;244;p37"/>
          <p:cNvGrpSpPr/>
          <p:nvPr/>
        </p:nvGrpSpPr>
        <p:grpSpPr>
          <a:xfrm>
            <a:off x="364223" y="356774"/>
            <a:ext cx="8415900" cy="4429801"/>
            <a:chOff x="364223" y="356774"/>
            <a:chExt cx="8415900" cy="4429801"/>
          </a:xfrm>
        </p:grpSpPr>
        <p:sp>
          <p:nvSpPr>
            <p:cNvPr id="245" name="Google Shape;245;p37"/>
            <p:cNvSpPr/>
            <p:nvPr/>
          </p:nvSpPr>
          <p:spPr>
            <a:xfrm>
              <a:off x="364225" y="1141575"/>
              <a:ext cx="4098900" cy="1718400"/>
            </a:xfrm>
            <a:prstGeom prst="roundRect">
              <a:avLst>
                <a:gd fmla="val 10055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37"/>
            <p:cNvSpPr/>
            <p:nvPr/>
          </p:nvSpPr>
          <p:spPr>
            <a:xfrm>
              <a:off x="4681075" y="1141575"/>
              <a:ext cx="4098900" cy="1718400"/>
            </a:xfrm>
            <a:prstGeom prst="roundRect">
              <a:avLst>
                <a:gd fmla="val 10055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37"/>
            <p:cNvSpPr/>
            <p:nvPr/>
          </p:nvSpPr>
          <p:spPr>
            <a:xfrm>
              <a:off x="364225" y="3052275"/>
              <a:ext cx="4098900" cy="1734300"/>
            </a:xfrm>
            <a:prstGeom prst="roundRect">
              <a:avLst>
                <a:gd fmla="val 10055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37"/>
            <p:cNvSpPr/>
            <p:nvPr/>
          </p:nvSpPr>
          <p:spPr>
            <a:xfrm>
              <a:off x="4681075" y="3052275"/>
              <a:ext cx="4098900" cy="1734300"/>
            </a:xfrm>
            <a:prstGeom prst="roundRect">
              <a:avLst>
                <a:gd fmla="val 10055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37"/>
            <p:cNvSpPr/>
            <p:nvPr/>
          </p:nvSpPr>
          <p:spPr>
            <a:xfrm>
              <a:off x="364223" y="356774"/>
              <a:ext cx="8415900" cy="589800"/>
            </a:xfrm>
            <a:prstGeom prst="roundRect">
              <a:avLst>
                <a:gd fmla="val 27101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0" name="Google Shape;250;p37"/>
          <p:cNvSpPr txBox="1"/>
          <p:nvPr>
            <p:ph type="title"/>
          </p:nvPr>
        </p:nvSpPr>
        <p:spPr>
          <a:xfrm>
            <a:off x="1387277" y="1473800"/>
            <a:ext cx="27408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51" name="Google Shape;251;p37"/>
          <p:cNvSpPr txBox="1"/>
          <p:nvPr>
            <p:ph idx="1" type="subTitle"/>
          </p:nvPr>
        </p:nvSpPr>
        <p:spPr>
          <a:xfrm>
            <a:off x="1387275" y="1883200"/>
            <a:ext cx="2740800" cy="50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52" name="Google Shape;252;p37"/>
          <p:cNvSpPr txBox="1"/>
          <p:nvPr>
            <p:ph idx="2" type="title"/>
          </p:nvPr>
        </p:nvSpPr>
        <p:spPr>
          <a:xfrm>
            <a:off x="1387277" y="3409550"/>
            <a:ext cx="27408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53" name="Google Shape;253;p37"/>
          <p:cNvSpPr txBox="1"/>
          <p:nvPr>
            <p:ph idx="3" type="subTitle"/>
          </p:nvPr>
        </p:nvSpPr>
        <p:spPr>
          <a:xfrm>
            <a:off x="1387275" y="3818950"/>
            <a:ext cx="2740800" cy="5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54" name="Google Shape;254;p37"/>
          <p:cNvSpPr txBox="1"/>
          <p:nvPr>
            <p:ph idx="4" type="title"/>
          </p:nvPr>
        </p:nvSpPr>
        <p:spPr>
          <a:xfrm>
            <a:off x="5683202" y="1473800"/>
            <a:ext cx="27408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55" name="Google Shape;255;p37"/>
          <p:cNvSpPr txBox="1"/>
          <p:nvPr>
            <p:ph idx="5" type="subTitle"/>
          </p:nvPr>
        </p:nvSpPr>
        <p:spPr>
          <a:xfrm>
            <a:off x="5683200" y="1938859"/>
            <a:ext cx="2740800" cy="50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56" name="Google Shape;256;p37"/>
          <p:cNvSpPr txBox="1"/>
          <p:nvPr>
            <p:ph idx="6" type="title"/>
          </p:nvPr>
        </p:nvSpPr>
        <p:spPr>
          <a:xfrm>
            <a:off x="5683202" y="3409550"/>
            <a:ext cx="27408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57" name="Google Shape;257;p37"/>
          <p:cNvSpPr txBox="1"/>
          <p:nvPr>
            <p:ph idx="7" type="subTitle"/>
          </p:nvPr>
        </p:nvSpPr>
        <p:spPr>
          <a:xfrm>
            <a:off x="5683200" y="3818950"/>
            <a:ext cx="2740800" cy="5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58" name="Google Shape;258;p37"/>
          <p:cNvSpPr txBox="1"/>
          <p:nvPr>
            <p:ph idx="8" type="title"/>
          </p:nvPr>
        </p:nvSpPr>
        <p:spPr>
          <a:xfrm>
            <a:off x="720000" y="365302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BLANK_1_1_1_1_1"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0" name="Google Shape;260;p38"/>
          <p:cNvGrpSpPr/>
          <p:nvPr/>
        </p:nvGrpSpPr>
        <p:grpSpPr>
          <a:xfrm>
            <a:off x="364200" y="356774"/>
            <a:ext cx="8415923" cy="4429931"/>
            <a:chOff x="364200" y="356774"/>
            <a:chExt cx="8415923" cy="4429931"/>
          </a:xfrm>
        </p:grpSpPr>
        <p:sp>
          <p:nvSpPr>
            <p:cNvPr id="261" name="Google Shape;261;p38"/>
            <p:cNvSpPr/>
            <p:nvPr/>
          </p:nvSpPr>
          <p:spPr>
            <a:xfrm>
              <a:off x="364200" y="3052404"/>
              <a:ext cx="2640600" cy="1734300"/>
            </a:xfrm>
            <a:prstGeom prst="roundRect">
              <a:avLst>
                <a:gd fmla="val 11066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38"/>
            <p:cNvSpPr/>
            <p:nvPr/>
          </p:nvSpPr>
          <p:spPr>
            <a:xfrm>
              <a:off x="3198075" y="3052400"/>
              <a:ext cx="2643300" cy="1734300"/>
            </a:xfrm>
            <a:prstGeom prst="roundRect">
              <a:avLst>
                <a:gd fmla="val 10462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38"/>
            <p:cNvSpPr/>
            <p:nvPr/>
          </p:nvSpPr>
          <p:spPr>
            <a:xfrm>
              <a:off x="6034300" y="3052404"/>
              <a:ext cx="2744700" cy="1734300"/>
            </a:xfrm>
            <a:prstGeom prst="roundRect">
              <a:avLst>
                <a:gd fmla="val 10957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38"/>
            <p:cNvSpPr/>
            <p:nvPr/>
          </p:nvSpPr>
          <p:spPr>
            <a:xfrm>
              <a:off x="364223" y="356774"/>
              <a:ext cx="8415900" cy="589800"/>
            </a:xfrm>
            <a:prstGeom prst="roundRect">
              <a:avLst>
                <a:gd fmla="val 27101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38"/>
            <p:cNvSpPr/>
            <p:nvPr/>
          </p:nvSpPr>
          <p:spPr>
            <a:xfrm>
              <a:off x="364200" y="1139605"/>
              <a:ext cx="2640600" cy="1718400"/>
            </a:xfrm>
            <a:prstGeom prst="roundRect">
              <a:avLst>
                <a:gd fmla="val 9923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38"/>
            <p:cNvSpPr/>
            <p:nvPr/>
          </p:nvSpPr>
          <p:spPr>
            <a:xfrm>
              <a:off x="3198075" y="1139600"/>
              <a:ext cx="2643300" cy="1718400"/>
            </a:xfrm>
            <a:prstGeom prst="roundRect">
              <a:avLst>
                <a:gd fmla="val 11182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38"/>
            <p:cNvSpPr/>
            <p:nvPr/>
          </p:nvSpPr>
          <p:spPr>
            <a:xfrm>
              <a:off x="6034300" y="1139605"/>
              <a:ext cx="2744700" cy="1718400"/>
            </a:xfrm>
            <a:prstGeom prst="roundRect">
              <a:avLst>
                <a:gd fmla="val 11681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8" name="Google Shape;268;p38"/>
          <p:cNvSpPr txBox="1"/>
          <p:nvPr>
            <p:ph type="title"/>
          </p:nvPr>
        </p:nvSpPr>
        <p:spPr>
          <a:xfrm>
            <a:off x="720001" y="1747525"/>
            <a:ext cx="1964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69" name="Google Shape;269;p38"/>
          <p:cNvSpPr txBox="1"/>
          <p:nvPr>
            <p:ph idx="1" type="subTitle"/>
          </p:nvPr>
        </p:nvSpPr>
        <p:spPr>
          <a:xfrm>
            <a:off x="720000" y="2156925"/>
            <a:ext cx="1964400" cy="5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70" name="Google Shape;270;p38"/>
          <p:cNvSpPr txBox="1"/>
          <p:nvPr>
            <p:ph idx="2" type="title"/>
          </p:nvPr>
        </p:nvSpPr>
        <p:spPr>
          <a:xfrm>
            <a:off x="3522026" y="1747525"/>
            <a:ext cx="1964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71" name="Google Shape;271;p38"/>
          <p:cNvSpPr txBox="1"/>
          <p:nvPr>
            <p:ph idx="3" type="subTitle"/>
          </p:nvPr>
        </p:nvSpPr>
        <p:spPr>
          <a:xfrm>
            <a:off x="3522025" y="2156925"/>
            <a:ext cx="1964400" cy="5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72" name="Google Shape;272;p38"/>
          <p:cNvSpPr txBox="1"/>
          <p:nvPr>
            <p:ph idx="4" type="title"/>
          </p:nvPr>
        </p:nvSpPr>
        <p:spPr>
          <a:xfrm>
            <a:off x="6459601" y="1747525"/>
            <a:ext cx="1964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73" name="Google Shape;273;p38"/>
          <p:cNvSpPr txBox="1"/>
          <p:nvPr>
            <p:ph idx="5" type="subTitle"/>
          </p:nvPr>
        </p:nvSpPr>
        <p:spPr>
          <a:xfrm>
            <a:off x="6459600" y="2156925"/>
            <a:ext cx="1964400" cy="5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74" name="Google Shape;274;p38"/>
          <p:cNvSpPr txBox="1"/>
          <p:nvPr>
            <p:ph idx="6" type="title"/>
          </p:nvPr>
        </p:nvSpPr>
        <p:spPr>
          <a:xfrm>
            <a:off x="720001" y="3629800"/>
            <a:ext cx="1964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75" name="Google Shape;275;p38"/>
          <p:cNvSpPr txBox="1"/>
          <p:nvPr>
            <p:ph idx="7" type="subTitle"/>
          </p:nvPr>
        </p:nvSpPr>
        <p:spPr>
          <a:xfrm>
            <a:off x="720000" y="4039200"/>
            <a:ext cx="1964400" cy="5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76" name="Google Shape;276;p38"/>
          <p:cNvSpPr txBox="1"/>
          <p:nvPr>
            <p:ph idx="8" type="title"/>
          </p:nvPr>
        </p:nvSpPr>
        <p:spPr>
          <a:xfrm>
            <a:off x="3522026" y="3629800"/>
            <a:ext cx="1964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77" name="Google Shape;277;p38"/>
          <p:cNvSpPr txBox="1"/>
          <p:nvPr>
            <p:ph idx="9" type="subTitle"/>
          </p:nvPr>
        </p:nvSpPr>
        <p:spPr>
          <a:xfrm>
            <a:off x="3522025" y="4039200"/>
            <a:ext cx="1964400" cy="5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78" name="Google Shape;278;p38"/>
          <p:cNvSpPr txBox="1"/>
          <p:nvPr>
            <p:ph idx="13" type="title"/>
          </p:nvPr>
        </p:nvSpPr>
        <p:spPr>
          <a:xfrm>
            <a:off x="6459601" y="3629800"/>
            <a:ext cx="1964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79" name="Google Shape;279;p38"/>
          <p:cNvSpPr txBox="1"/>
          <p:nvPr>
            <p:ph idx="14" type="subTitle"/>
          </p:nvPr>
        </p:nvSpPr>
        <p:spPr>
          <a:xfrm>
            <a:off x="6459600" y="4039200"/>
            <a:ext cx="1964400" cy="5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80" name="Google Shape;280;p38"/>
          <p:cNvSpPr txBox="1"/>
          <p:nvPr>
            <p:ph idx="15" type="title"/>
          </p:nvPr>
        </p:nvSpPr>
        <p:spPr>
          <a:xfrm>
            <a:off x="720000" y="365302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BLANK_1_1_1_1_1_1"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2" name="Google Shape;282;p39"/>
          <p:cNvGrpSpPr/>
          <p:nvPr/>
        </p:nvGrpSpPr>
        <p:grpSpPr>
          <a:xfrm>
            <a:off x="364225" y="356823"/>
            <a:ext cx="8415600" cy="4429951"/>
            <a:chOff x="364225" y="1164375"/>
            <a:chExt cx="8415600" cy="3622200"/>
          </a:xfrm>
        </p:grpSpPr>
        <p:sp>
          <p:nvSpPr>
            <p:cNvPr id="283" name="Google Shape;283;p39"/>
            <p:cNvSpPr/>
            <p:nvPr/>
          </p:nvSpPr>
          <p:spPr>
            <a:xfrm>
              <a:off x="364225" y="1164375"/>
              <a:ext cx="4098900" cy="3622200"/>
            </a:xfrm>
            <a:prstGeom prst="roundRect">
              <a:avLst>
                <a:gd fmla="val 6183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39"/>
            <p:cNvSpPr/>
            <p:nvPr/>
          </p:nvSpPr>
          <p:spPr>
            <a:xfrm>
              <a:off x="4680925" y="1164375"/>
              <a:ext cx="4098900" cy="3622200"/>
            </a:xfrm>
            <a:prstGeom prst="roundRect">
              <a:avLst>
                <a:gd fmla="val 4817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5" name="Google Shape;285;p39"/>
          <p:cNvSpPr txBox="1"/>
          <p:nvPr>
            <p:ph hasCustomPrompt="1" type="title"/>
          </p:nvPr>
        </p:nvSpPr>
        <p:spPr>
          <a:xfrm>
            <a:off x="885763" y="2734125"/>
            <a:ext cx="3098100" cy="82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b="1" sz="6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86" name="Google Shape;286;p39"/>
          <p:cNvSpPr txBox="1"/>
          <p:nvPr>
            <p:ph idx="1" type="subTitle"/>
          </p:nvPr>
        </p:nvSpPr>
        <p:spPr>
          <a:xfrm>
            <a:off x="885763" y="3440156"/>
            <a:ext cx="3098100" cy="82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87" name="Google Shape;287;p39"/>
          <p:cNvSpPr txBox="1"/>
          <p:nvPr>
            <p:ph hasCustomPrompt="1" idx="2" type="title"/>
          </p:nvPr>
        </p:nvSpPr>
        <p:spPr>
          <a:xfrm>
            <a:off x="5160388" y="2734125"/>
            <a:ext cx="3098100" cy="82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b="1" sz="6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88" name="Google Shape;288;p39"/>
          <p:cNvSpPr txBox="1"/>
          <p:nvPr>
            <p:ph idx="3" type="subTitle"/>
          </p:nvPr>
        </p:nvSpPr>
        <p:spPr>
          <a:xfrm>
            <a:off x="5160388" y="3440161"/>
            <a:ext cx="3098100" cy="82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BLANK_1_1_1_1_1_1_2"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0" name="Google Shape;290;p40"/>
          <p:cNvGrpSpPr/>
          <p:nvPr/>
        </p:nvGrpSpPr>
        <p:grpSpPr>
          <a:xfrm>
            <a:off x="364175" y="356775"/>
            <a:ext cx="8415025" cy="4430025"/>
            <a:chOff x="364175" y="356775"/>
            <a:chExt cx="8415025" cy="4430025"/>
          </a:xfrm>
        </p:grpSpPr>
        <p:sp>
          <p:nvSpPr>
            <p:cNvPr id="291" name="Google Shape;291;p40"/>
            <p:cNvSpPr/>
            <p:nvPr/>
          </p:nvSpPr>
          <p:spPr>
            <a:xfrm>
              <a:off x="364200" y="3870900"/>
              <a:ext cx="8415000" cy="915900"/>
            </a:xfrm>
            <a:prstGeom prst="roundRect">
              <a:avLst>
                <a:gd fmla="val 19466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40"/>
            <p:cNvSpPr/>
            <p:nvPr/>
          </p:nvSpPr>
          <p:spPr>
            <a:xfrm>
              <a:off x="364175" y="356775"/>
              <a:ext cx="8415000" cy="3321000"/>
            </a:xfrm>
            <a:prstGeom prst="roundRect">
              <a:avLst>
                <a:gd fmla="val 4738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3" name="Google Shape;293;p40"/>
          <p:cNvSpPr txBox="1"/>
          <p:nvPr>
            <p:ph type="ctrTitle"/>
          </p:nvPr>
        </p:nvSpPr>
        <p:spPr>
          <a:xfrm>
            <a:off x="2385150" y="540000"/>
            <a:ext cx="4373700" cy="104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b="1"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94" name="Google Shape;294;p40"/>
          <p:cNvSpPr txBox="1"/>
          <p:nvPr>
            <p:ph idx="1" type="subTitle"/>
          </p:nvPr>
        </p:nvSpPr>
        <p:spPr>
          <a:xfrm>
            <a:off x="2385150" y="2184525"/>
            <a:ext cx="4373700" cy="12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" name="Google Shape;295;p40"/>
          <p:cNvSpPr txBox="1"/>
          <p:nvPr>
            <p:ph idx="2" type="subTitle"/>
          </p:nvPr>
        </p:nvSpPr>
        <p:spPr>
          <a:xfrm>
            <a:off x="2090853" y="4306375"/>
            <a:ext cx="4962300" cy="37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296" name="Google Shape;296;p40"/>
          <p:cNvSpPr txBox="1"/>
          <p:nvPr/>
        </p:nvSpPr>
        <p:spPr>
          <a:xfrm>
            <a:off x="720000" y="3924375"/>
            <a:ext cx="7704000" cy="37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100" u="sng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rPr>
              <a:t>CREDITS:</a:t>
            </a:r>
            <a:r>
              <a:rPr b="1" lang="en" sz="11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rPr>
              <a:t> </a:t>
            </a:r>
            <a:r>
              <a:rPr lang="en" sz="1100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rPr>
              <a:t>This presentation template was created by </a:t>
            </a:r>
            <a:r>
              <a:rPr b="1" lang="en" sz="1100" u="sng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1" lang="en" sz="1100" u="sng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rPr>
              <a:t>, </a:t>
            </a:r>
            <a:r>
              <a:rPr lang="en" sz="1100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rPr>
              <a:t>including icons by </a:t>
            </a:r>
            <a:r>
              <a:rPr b="1" lang="en" sz="1100" u="sng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1" lang="en" sz="1100" u="sng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rPr>
              <a:t>,</a:t>
            </a:r>
            <a:r>
              <a:rPr b="1" lang="en" sz="11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rPr>
              <a:t> </a:t>
            </a:r>
            <a:r>
              <a:rPr lang="en" sz="1100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rPr>
              <a:t>and infographics &amp; images by </a:t>
            </a:r>
            <a:r>
              <a:rPr b="1" lang="en" sz="1100" u="sng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100" u="sng">
              <a:solidFill>
                <a:schemeClr val="accent5"/>
              </a:solidFill>
              <a:latin typeface="Abel"/>
              <a:ea typeface="Abel"/>
              <a:cs typeface="Abel"/>
              <a:sym typeface="Abel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LANK_1_1_1_1_1_1_1"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BLANK_1_1_1_1_1_1_1_2"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2"/>
          <p:cNvSpPr/>
          <p:nvPr/>
        </p:nvSpPr>
        <p:spPr>
          <a:xfrm>
            <a:off x="364225" y="356775"/>
            <a:ext cx="8415000" cy="4429800"/>
          </a:xfrm>
          <a:prstGeom prst="roundRect">
            <a:avLst>
              <a:gd fmla="val 6183" name="adj"/>
            </a:avLst>
          </a:prstGeom>
          <a:solidFill>
            <a:schemeClr val="lt1"/>
          </a:solidFill>
          <a:ln>
            <a:noFill/>
          </a:ln>
          <a:effectLst>
            <a:outerShdw blurRad="314325" rotWithShape="0" algn="bl" dir="3420000" dist="114300">
              <a:srgbClr val="000000">
                <a:alpha val="3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3">
  <p:cSld name="BLANK_1_1_1_1_1_1_1_1">
    <p:bg>
      <p:bgPr>
        <a:solidFill>
          <a:schemeClr val="lt1"/>
        </a:solidFill>
      </p:bgPr>
    </p:bg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4">
  <p:cSld name="BLANK_1_1_1_1_1_1_1_1_1">
    <p:bg>
      <p:bgPr>
        <a:solidFill>
          <a:schemeClr val="lt2"/>
        </a:solidFill>
      </p:bgPr>
    </p:bg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TD">
  <p:cSld name="BLANK_1_1_1_1_2_1_1"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5"/>
          <p:cNvSpPr/>
          <p:nvPr/>
        </p:nvSpPr>
        <p:spPr>
          <a:xfrm>
            <a:off x="364225" y="1139775"/>
            <a:ext cx="3156300" cy="3647100"/>
          </a:xfrm>
          <a:prstGeom prst="roundRect">
            <a:avLst>
              <a:gd fmla="val 6171" name="adj"/>
            </a:avLst>
          </a:prstGeom>
          <a:solidFill>
            <a:schemeClr val="lt1"/>
          </a:solidFill>
          <a:ln>
            <a:noFill/>
          </a:ln>
          <a:effectLst>
            <a:outerShdw blurRad="314325" rotWithShape="0" algn="bl" dir="3420000" dist="114300">
              <a:srgbClr val="000000">
                <a:alpha val="3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45"/>
          <p:cNvSpPr/>
          <p:nvPr/>
        </p:nvSpPr>
        <p:spPr>
          <a:xfrm>
            <a:off x="3931925" y="1139775"/>
            <a:ext cx="4848000" cy="3647100"/>
          </a:xfrm>
          <a:prstGeom prst="roundRect">
            <a:avLst>
              <a:gd fmla="val 5928" name="adj"/>
            </a:avLst>
          </a:prstGeom>
          <a:solidFill>
            <a:schemeClr val="lt1"/>
          </a:solidFill>
          <a:ln>
            <a:noFill/>
          </a:ln>
          <a:effectLst>
            <a:outerShdw blurRad="314325" rotWithShape="0" algn="bl" dir="3420000" dist="114300">
              <a:srgbClr val="000000">
                <a:alpha val="3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45"/>
          <p:cNvSpPr/>
          <p:nvPr/>
        </p:nvSpPr>
        <p:spPr>
          <a:xfrm>
            <a:off x="364223" y="356774"/>
            <a:ext cx="8415900" cy="589800"/>
          </a:xfrm>
          <a:prstGeom prst="roundRect">
            <a:avLst>
              <a:gd fmla="val 27101" name="adj"/>
            </a:avLst>
          </a:prstGeom>
          <a:solidFill>
            <a:schemeClr val="lt1"/>
          </a:solidFill>
          <a:ln>
            <a:noFill/>
          </a:ln>
          <a:effectLst>
            <a:outerShdw blurRad="314325" rotWithShape="0" algn="bl" dir="3420000" dist="114300">
              <a:srgbClr val="000000">
                <a:alpha val="3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45"/>
          <p:cNvSpPr txBox="1"/>
          <p:nvPr>
            <p:ph idx="1" type="subTitle"/>
          </p:nvPr>
        </p:nvSpPr>
        <p:spPr>
          <a:xfrm>
            <a:off x="240775" y="3799200"/>
            <a:ext cx="3403200" cy="80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07" name="Google Shape;307;p45"/>
          <p:cNvSpPr txBox="1"/>
          <p:nvPr>
            <p:ph idx="2" type="subTitle"/>
          </p:nvPr>
        </p:nvSpPr>
        <p:spPr>
          <a:xfrm>
            <a:off x="5028775" y="3799200"/>
            <a:ext cx="3403200" cy="80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08" name="Google Shape;308;p45"/>
          <p:cNvSpPr txBox="1"/>
          <p:nvPr>
            <p:ph type="title"/>
          </p:nvPr>
        </p:nvSpPr>
        <p:spPr>
          <a:xfrm>
            <a:off x="240775" y="3403200"/>
            <a:ext cx="34032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9" name="Google Shape;309;p45"/>
          <p:cNvSpPr txBox="1"/>
          <p:nvPr>
            <p:ph idx="3" type="title"/>
          </p:nvPr>
        </p:nvSpPr>
        <p:spPr>
          <a:xfrm>
            <a:off x="5028775" y="3403200"/>
            <a:ext cx="34032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0" name="Google Shape;310;p45"/>
          <p:cNvSpPr txBox="1"/>
          <p:nvPr>
            <p:ph idx="4" type="title"/>
          </p:nvPr>
        </p:nvSpPr>
        <p:spPr>
          <a:xfrm>
            <a:off x="720000" y="365302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oadmap">
  <p:cSld name="TITLE_ONLY_1"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2" name="Google Shape;312;p46"/>
          <p:cNvGrpSpPr/>
          <p:nvPr/>
        </p:nvGrpSpPr>
        <p:grpSpPr>
          <a:xfrm>
            <a:off x="2234060" y="356788"/>
            <a:ext cx="4675875" cy="4429926"/>
            <a:chOff x="364223" y="356774"/>
            <a:chExt cx="8415902" cy="4429926"/>
          </a:xfrm>
        </p:grpSpPr>
        <p:sp>
          <p:nvSpPr>
            <p:cNvPr id="313" name="Google Shape;313;p46"/>
            <p:cNvSpPr/>
            <p:nvPr/>
          </p:nvSpPr>
          <p:spPr>
            <a:xfrm>
              <a:off x="364223" y="356774"/>
              <a:ext cx="8415900" cy="589800"/>
            </a:xfrm>
            <a:prstGeom prst="roundRect">
              <a:avLst>
                <a:gd fmla="val 27101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46"/>
            <p:cNvSpPr/>
            <p:nvPr/>
          </p:nvSpPr>
          <p:spPr>
            <a:xfrm>
              <a:off x="364225" y="1139600"/>
              <a:ext cx="8415900" cy="3647100"/>
            </a:xfrm>
            <a:prstGeom prst="roundRect">
              <a:avLst>
                <a:gd fmla="val 4738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5" name="Google Shape;315;p46"/>
          <p:cNvSpPr txBox="1"/>
          <p:nvPr>
            <p:ph type="title"/>
          </p:nvPr>
        </p:nvSpPr>
        <p:spPr>
          <a:xfrm>
            <a:off x="2559150" y="356800"/>
            <a:ext cx="40257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xamples Template">
  <p:cSld name="TITLE_ONLY_2_1"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7"/>
          <p:cNvSpPr/>
          <p:nvPr/>
        </p:nvSpPr>
        <p:spPr>
          <a:xfrm>
            <a:off x="364256" y="356775"/>
            <a:ext cx="8575800" cy="589800"/>
          </a:xfrm>
          <a:prstGeom prst="roundRect">
            <a:avLst>
              <a:gd fmla="val 27101" name="adj"/>
            </a:avLst>
          </a:prstGeom>
          <a:solidFill>
            <a:schemeClr val="lt1"/>
          </a:solidFill>
          <a:ln>
            <a:noFill/>
          </a:ln>
          <a:effectLst>
            <a:outerShdw blurRad="314325" rotWithShape="0" algn="bl" dir="3420000" dist="114300">
              <a:srgbClr val="000000">
                <a:alpha val="3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47"/>
          <p:cNvSpPr txBox="1"/>
          <p:nvPr>
            <p:ph type="title"/>
          </p:nvPr>
        </p:nvSpPr>
        <p:spPr>
          <a:xfrm>
            <a:off x="569102" y="365300"/>
            <a:ext cx="82593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19" name="Google Shape;319;p47"/>
          <p:cNvSpPr/>
          <p:nvPr/>
        </p:nvSpPr>
        <p:spPr>
          <a:xfrm>
            <a:off x="5005500" y="1341500"/>
            <a:ext cx="3822900" cy="1673400"/>
          </a:xfrm>
          <a:prstGeom prst="roundRect">
            <a:avLst>
              <a:gd fmla="val 4738" name="adj"/>
            </a:avLst>
          </a:prstGeom>
          <a:solidFill>
            <a:schemeClr val="lt1"/>
          </a:solidFill>
          <a:ln>
            <a:noFill/>
          </a:ln>
          <a:effectLst>
            <a:outerShdw blurRad="314325" rotWithShape="0" algn="bl" dir="3420000" dist="114300">
              <a:srgbClr val="000000">
                <a:alpha val="3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47"/>
          <p:cNvSpPr/>
          <p:nvPr/>
        </p:nvSpPr>
        <p:spPr>
          <a:xfrm>
            <a:off x="620225" y="1341500"/>
            <a:ext cx="3822900" cy="1673400"/>
          </a:xfrm>
          <a:prstGeom prst="roundRect">
            <a:avLst>
              <a:gd fmla="val 4738" name="adj"/>
            </a:avLst>
          </a:prstGeom>
          <a:solidFill>
            <a:schemeClr val="lt1"/>
          </a:solidFill>
          <a:ln>
            <a:noFill/>
          </a:ln>
          <a:effectLst>
            <a:outerShdw blurRad="314325" rotWithShape="0" algn="bl" dir="3420000" dist="114300">
              <a:srgbClr val="000000">
                <a:alpha val="3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47"/>
          <p:cNvSpPr/>
          <p:nvPr/>
        </p:nvSpPr>
        <p:spPr>
          <a:xfrm>
            <a:off x="620225" y="3266550"/>
            <a:ext cx="3822900" cy="1673400"/>
          </a:xfrm>
          <a:prstGeom prst="roundRect">
            <a:avLst>
              <a:gd fmla="val 4738" name="adj"/>
            </a:avLst>
          </a:prstGeom>
          <a:solidFill>
            <a:schemeClr val="lt1"/>
          </a:solidFill>
          <a:ln>
            <a:noFill/>
          </a:ln>
          <a:effectLst>
            <a:outerShdw blurRad="314325" rotWithShape="0" algn="bl" dir="3420000" dist="114300">
              <a:srgbClr val="000000">
                <a:alpha val="3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47"/>
          <p:cNvSpPr/>
          <p:nvPr/>
        </p:nvSpPr>
        <p:spPr>
          <a:xfrm>
            <a:off x="5005500" y="3266550"/>
            <a:ext cx="3822900" cy="1673400"/>
          </a:xfrm>
          <a:prstGeom prst="roundRect">
            <a:avLst>
              <a:gd fmla="val 4738" name="adj"/>
            </a:avLst>
          </a:prstGeom>
          <a:solidFill>
            <a:schemeClr val="lt1"/>
          </a:solidFill>
          <a:ln>
            <a:noFill/>
          </a:ln>
          <a:effectLst>
            <a:outerShdw blurRad="314325" rotWithShape="0" algn="bl" dir="3420000" dist="114300">
              <a:srgbClr val="000000">
                <a:alpha val="3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re Image">
  <p:cSld name="TITLE_ONLY_2_2"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4" name="Google Shape;324;p48"/>
          <p:cNvGrpSpPr/>
          <p:nvPr/>
        </p:nvGrpSpPr>
        <p:grpSpPr>
          <a:xfrm>
            <a:off x="364235" y="356775"/>
            <a:ext cx="3690354" cy="4429926"/>
            <a:chOff x="364242" y="356775"/>
            <a:chExt cx="4846801" cy="4429926"/>
          </a:xfrm>
        </p:grpSpPr>
        <p:sp>
          <p:nvSpPr>
            <p:cNvPr id="325" name="Google Shape;325;p48"/>
            <p:cNvSpPr/>
            <p:nvPr/>
          </p:nvSpPr>
          <p:spPr>
            <a:xfrm>
              <a:off x="364242" y="356775"/>
              <a:ext cx="4846800" cy="589800"/>
            </a:xfrm>
            <a:prstGeom prst="roundRect">
              <a:avLst>
                <a:gd fmla="val 27101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48"/>
            <p:cNvSpPr/>
            <p:nvPr/>
          </p:nvSpPr>
          <p:spPr>
            <a:xfrm>
              <a:off x="364243" y="1139602"/>
              <a:ext cx="4846800" cy="3647100"/>
            </a:xfrm>
            <a:prstGeom prst="roundRect">
              <a:avLst>
                <a:gd fmla="val 4738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7" name="Google Shape;327;p48"/>
          <p:cNvSpPr txBox="1"/>
          <p:nvPr>
            <p:ph type="title"/>
          </p:nvPr>
        </p:nvSpPr>
        <p:spPr>
          <a:xfrm>
            <a:off x="569097" y="365303"/>
            <a:ext cx="44364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2" name="Google Shape;332;p50"/>
          <p:cNvGrpSpPr/>
          <p:nvPr/>
        </p:nvGrpSpPr>
        <p:grpSpPr>
          <a:xfrm>
            <a:off x="364175" y="364200"/>
            <a:ext cx="8415725" cy="4422702"/>
            <a:chOff x="364175" y="364200"/>
            <a:chExt cx="8415725" cy="4422702"/>
          </a:xfrm>
        </p:grpSpPr>
        <p:sp>
          <p:nvSpPr>
            <p:cNvPr id="333" name="Google Shape;333;p50"/>
            <p:cNvSpPr/>
            <p:nvPr/>
          </p:nvSpPr>
          <p:spPr>
            <a:xfrm>
              <a:off x="1429200" y="3845750"/>
              <a:ext cx="6285600" cy="941100"/>
            </a:xfrm>
            <a:prstGeom prst="roundRect">
              <a:avLst>
                <a:gd fmla="val 19466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50"/>
            <p:cNvSpPr/>
            <p:nvPr/>
          </p:nvSpPr>
          <p:spPr>
            <a:xfrm>
              <a:off x="364200" y="3845802"/>
              <a:ext cx="871800" cy="941100"/>
            </a:xfrm>
            <a:prstGeom prst="roundRect">
              <a:avLst>
                <a:gd fmla="val 19466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50"/>
            <p:cNvSpPr/>
            <p:nvPr/>
          </p:nvSpPr>
          <p:spPr>
            <a:xfrm>
              <a:off x="7908100" y="3845802"/>
              <a:ext cx="871800" cy="941100"/>
            </a:xfrm>
            <a:prstGeom prst="roundRect">
              <a:avLst>
                <a:gd fmla="val 19466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50"/>
            <p:cNvSpPr/>
            <p:nvPr/>
          </p:nvSpPr>
          <p:spPr>
            <a:xfrm>
              <a:off x="364175" y="364200"/>
              <a:ext cx="8415000" cy="3295500"/>
            </a:xfrm>
            <a:prstGeom prst="roundRect">
              <a:avLst>
                <a:gd fmla="val 4738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7" name="Google Shape;337;p50"/>
          <p:cNvSpPr txBox="1"/>
          <p:nvPr>
            <p:ph idx="1" type="subTitle"/>
          </p:nvPr>
        </p:nvSpPr>
        <p:spPr>
          <a:xfrm>
            <a:off x="2288225" y="4113350"/>
            <a:ext cx="4567500" cy="4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38" name="Google Shape;338;p50"/>
          <p:cNvSpPr txBox="1"/>
          <p:nvPr>
            <p:ph type="ctrTitle"/>
          </p:nvPr>
        </p:nvSpPr>
        <p:spPr>
          <a:xfrm>
            <a:off x="2288225" y="2851125"/>
            <a:ext cx="4567500" cy="51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39" name="Google Shape;339;p50"/>
          <p:cNvSpPr txBox="1"/>
          <p:nvPr>
            <p:ph idx="2" type="ctrTitle"/>
          </p:nvPr>
        </p:nvSpPr>
        <p:spPr>
          <a:xfrm>
            <a:off x="2288225" y="680775"/>
            <a:ext cx="4567500" cy="200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7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1" name="Google Shape;341;p51"/>
          <p:cNvGrpSpPr/>
          <p:nvPr/>
        </p:nvGrpSpPr>
        <p:grpSpPr>
          <a:xfrm>
            <a:off x="364200" y="356749"/>
            <a:ext cx="8414700" cy="4429926"/>
            <a:chOff x="364200" y="356749"/>
            <a:chExt cx="8414700" cy="4429926"/>
          </a:xfrm>
        </p:grpSpPr>
        <p:sp>
          <p:nvSpPr>
            <p:cNvPr id="342" name="Google Shape;342;p51"/>
            <p:cNvSpPr/>
            <p:nvPr/>
          </p:nvSpPr>
          <p:spPr>
            <a:xfrm>
              <a:off x="3198000" y="356750"/>
              <a:ext cx="5580900" cy="3295500"/>
            </a:xfrm>
            <a:prstGeom prst="roundRect">
              <a:avLst>
                <a:gd fmla="val 5927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51"/>
            <p:cNvSpPr/>
            <p:nvPr/>
          </p:nvSpPr>
          <p:spPr>
            <a:xfrm>
              <a:off x="364200" y="356749"/>
              <a:ext cx="2640600" cy="3295500"/>
            </a:xfrm>
            <a:prstGeom prst="roundRect">
              <a:avLst>
                <a:gd fmla="val 8483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51"/>
            <p:cNvSpPr/>
            <p:nvPr/>
          </p:nvSpPr>
          <p:spPr>
            <a:xfrm>
              <a:off x="3198000" y="3845575"/>
              <a:ext cx="5580900" cy="941100"/>
            </a:xfrm>
            <a:prstGeom prst="roundRect">
              <a:avLst>
                <a:gd fmla="val 22494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51"/>
            <p:cNvSpPr/>
            <p:nvPr/>
          </p:nvSpPr>
          <p:spPr>
            <a:xfrm>
              <a:off x="364200" y="3845575"/>
              <a:ext cx="2640600" cy="941100"/>
            </a:xfrm>
            <a:prstGeom prst="roundRect">
              <a:avLst>
                <a:gd fmla="val 22494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6" name="Google Shape;346;p51"/>
          <p:cNvSpPr txBox="1"/>
          <p:nvPr>
            <p:ph hasCustomPrompt="1" type="title"/>
          </p:nvPr>
        </p:nvSpPr>
        <p:spPr>
          <a:xfrm>
            <a:off x="718350" y="1329800"/>
            <a:ext cx="1932300" cy="119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47" name="Google Shape;347;p51"/>
          <p:cNvSpPr txBox="1"/>
          <p:nvPr>
            <p:ph idx="1" type="subTitle"/>
          </p:nvPr>
        </p:nvSpPr>
        <p:spPr>
          <a:xfrm>
            <a:off x="3486475" y="4106775"/>
            <a:ext cx="4937400" cy="49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48" name="Google Shape;348;p51"/>
          <p:cNvSpPr txBox="1"/>
          <p:nvPr>
            <p:ph idx="2" type="title"/>
          </p:nvPr>
        </p:nvSpPr>
        <p:spPr>
          <a:xfrm>
            <a:off x="3587525" y="904100"/>
            <a:ext cx="4836300" cy="204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7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52"/>
          <p:cNvSpPr/>
          <p:nvPr/>
        </p:nvSpPr>
        <p:spPr>
          <a:xfrm>
            <a:off x="364225" y="1139600"/>
            <a:ext cx="8415900" cy="3647100"/>
          </a:xfrm>
          <a:prstGeom prst="roundRect">
            <a:avLst>
              <a:gd fmla="val 4738" name="adj"/>
            </a:avLst>
          </a:prstGeom>
          <a:solidFill>
            <a:schemeClr val="lt1"/>
          </a:solidFill>
          <a:ln>
            <a:noFill/>
          </a:ln>
          <a:effectLst>
            <a:outerShdw blurRad="314325" rotWithShape="0" algn="bl" dir="3420000" dist="114300">
              <a:srgbClr val="000000">
                <a:alpha val="3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52"/>
          <p:cNvSpPr/>
          <p:nvPr/>
        </p:nvSpPr>
        <p:spPr>
          <a:xfrm>
            <a:off x="364223" y="356774"/>
            <a:ext cx="8415900" cy="589800"/>
          </a:xfrm>
          <a:prstGeom prst="roundRect">
            <a:avLst>
              <a:gd fmla="val 27101" name="adj"/>
            </a:avLst>
          </a:prstGeom>
          <a:solidFill>
            <a:schemeClr val="lt1"/>
          </a:solidFill>
          <a:ln>
            <a:noFill/>
          </a:ln>
          <a:effectLst>
            <a:outerShdw blurRad="314325" rotWithShape="0" algn="bl" dir="3420000" dist="114300">
              <a:srgbClr val="000000">
                <a:alpha val="3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p52"/>
          <p:cNvSpPr txBox="1"/>
          <p:nvPr>
            <p:ph type="title"/>
          </p:nvPr>
        </p:nvSpPr>
        <p:spPr>
          <a:xfrm>
            <a:off x="720000" y="365302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53" name="Google Shape;353;p52"/>
          <p:cNvSpPr txBox="1"/>
          <p:nvPr>
            <p:ph idx="1" type="body"/>
          </p:nvPr>
        </p:nvSpPr>
        <p:spPr>
          <a:xfrm>
            <a:off x="720000" y="1367575"/>
            <a:ext cx="7704000" cy="323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/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alphaLcPeriod"/>
              <a:defRPr>
                <a:solidFill>
                  <a:srgbClr val="434343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romanLcPeriod"/>
              <a:defRPr>
                <a:solidFill>
                  <a:srgbClr val="434343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arabicPeriod"/>
              <a:defRPr>
                <a:solidFill>
                  <a:srgbClr val="434343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alphaLcPeriod"/>
              <a:defRPr>
                <a:solidFill>
                  <a:srgbClr val="434343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romanLcPeriod"/>
              <a:defRPr>
                <a:solidFill>
                  <a:srgbClr val="434343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arabicPeriod"/>
              <a:defRPr>
                <a:solidFill>
                  <a:srgbClr val="434343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alphaLcPeriod"/>
              <a:defRPr>
                <a:solidFill>
                  <a:srgbClr val="434343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AutoNum type="romanLcPeriod"/>
              <a:defRPr>
                <a:solidFill>
                  <a:srgbClr val="43434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5" name="Google Shape;355;p53"/>
          <p:cNvGrpSpPr/>
          <p:nvPr/>
        </p:nvGrpSpPr>
        <p:grpSpPr>
          <a:xfrm>
            <a:off x="364223" y="356774"/>
            <a:ext cx="8415902" cy="4429739"/>
            <a:chOff x="364223" y="356774"/>
            <a:chExt cx="8415902" cy="4429739"/>
          </a:xfrm>
        </p:grpSpPr>
        <p:sp>
          <p:nvSpPr>
            <p:cNvPr id="356" name="Google Shape;356;p53"/>
            <p:cNvSpPr/>
            <p:nvPr/>
          </p:nvSpPr>
          <p:spPr>
            <a:xfrm>
              <a:off x="364223" y="356774"/>
              <a:ext cx="8415900" cy="589800"/>
            </a:xfrm>
            <a:prstGeom prst="roundRect">
              <a:avLst>
                <a:gd fmla="val 27101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53"/>
            <p:cNvSpPr/>
            <p:nvPr/>
          </p:nvSpPr>
          <p:spPr>
            <a:xfrm>
              <a:off x="364225" y="1139600"/>
              <a:ext cx="6566400" cy="1757400"/>
            </a:xfrm>
            <a:prstGeom prst="roundRect">
              <a:avLst>
                <a:gd fmla="val 7678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53"/>
            <p:cNvSpPr/>
            <p:nvPr/>
          </p:nvSpPr>
          <p:spPr>
            <a:xfrm>
              <a:off x="7123775" y="1139600"/>
              <a:ext cx="1656300" cy="1707900"/>
            </a:xfrm>
            <a:prstGeom prst="roundRect">
              <a:avLst>
                <a:gd fmla="val 8032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53"/>
            <p:cNvSpPr/>
            <p:nvPr/>
          </p:nvSpPr>
          <p:spPr>
            <a:xfrm flipH="1">
              <a:off x="2217625" y="3090300"/>
              <a:ext cx="6562500" cy="1694100"/>
            </a:xfrm>
            <a:prstGeom prst="roundRect">
              <a:avLst>
                <a:gd fmla="val 7678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53"/>
            <p:cNvSpPr/>
            <p:nvPr/>
          </p:nvSpPr>
          <p:spPr>
            <a:xfrm flipH="1">
              <a:off x="364264" y="3090312"/>
              <a:ext cx="1656300" cy="1696200"/>
            </a:xfrm>
            <a:prstGeom prst="roundRect">
              <a:avLst>
                <a:gd fmla="val 8032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1" name="Google Shape;361;p53"/>
          <p:cNvSpPr txBox="1"/>
          <p:nvPr>
            <p:ph idx="1" type="subTitle"/>
          </p:nvPr>
        </p:nvSpPr>
        <p:spPr>
          <a:xfrm>
            <a:off x="555284" y="1714625"/>
            <a:ext cx="14586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ebas Neue"/>
              <a:buNone/>
              <a:defRPr b="1" sz="2000">
                <a:latin typeface="Unica One"/>
                <a:ea typeface="Unica One"/>
                <a:cs typeface="Unica One"/>
                <a:sym typeface="Unica One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62" name="Google Shape;362;p53"/>
          <p:cNvSpPr txBox="1"/>
          <p:nvPr>
            <p:ph idx="2" type="subTitle"/>
          </p:nvPr>
        </p:nvSpPr>
        <p:spPr>
          <a:xfrm>
            <a:off x="7130115" y="3687600"/>
            <a:ext cx="14586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ebas Neue"/>
              <a:buNone/>
              <a:defRPr b="1" sz="2000">
                <a:latin typeface="Unica One"/>
                <a:ea typeface="Unica One"/>
                <a:cs typeface="Unica One"/>
                <a:sym typeface="Unica One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63" name="Google Shape;363;p53"/>
          <p:cNvSpPr txBox="1"/>
          <p:nvPr>
            <p:ph idx="3" type="subTitle"/>
          </p:nvPr>
        </p:nvSpPr>
        <p:spPr>
          <a:xfrm>
            <a:off x="2210287" y="1325675"/>
            <a:ext cx="4405200" cy="130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64" name="Google Shape;364;p53"/>
          <p:cNvSpPr txBox="1"/>
          <p:nvPr>
            <p:ph idx="4" type="subTitle"/>
          </p:nvPr>
        </p:nvSpPr>
        <p:spPr>
          <a:xfrm>
            <a:off x="2495287" y="3298650"/>
            <a:ext cx="4405200" cy="130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65" name="Google Shape;365;p53"/>
          <p:cNvSpPr txBox="1"/>
          <p:nvPr>
            <p:ph type="title"/>
          </p:nvPr>
        </p:nvSpPr>
        <p:spPr>
          <a:xfrm>
            <a:off x="720000" y="365302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7" name="Google Shape;367;p54"/>
          <p:cNvGrpSpPr/>
          <p:nvPr/>
        </p:nvGrpSpPr>
        <p:grpSpPr>
          <a:xfrm>
            <a:off x="364223" y="356774"/>
            <a:ext cx="8415902" cy="4429926"/>
            <a:chOff x="364223" y="356774"/>
            <a:chExt cx="8415902" cy="4429926"/>
          </a:xfrm>
        </p:grpSpPr>
        <p:sp>
          <p:nvSpPr>
            <p:cNvPr id="368" name="Google Shape;368;p54"/>
            <p:cNvSpPr/>
            <p:nvPr/>
          </p:nvSpPr>
          <p:spPr>
            <a:xfrm>
              <a:off x="364223" y="356774"/>
              <a:ext cx="8415900" cy="589800"/>
            </a:xfrm>
            <a:prstGeom prst="roundRect">
              <a:avLst>
                <a:gd fmla="val 27101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54"/>
            <p:cNvSpPr/>
            <p:nvPr/>
          </p:nvSpPr>
          <p:spPr>
            <a:xfrm>
              <a:off x="364225" y="1139600"/>
              <a:ext cx="8415900" cy="3647100"/>
            </a:xfrm>
            <a:prstGeom prst="roundRect">
              <a:avLst>
                <a:gd fmla="val 4738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0" name="Google Shape;370;p54"/>
          <p:cNvSpPr txBox="1"/>
          <p:nvPr>
            <p:ph type="title"/>
          </p:nvPr>
        </p:nvSpPr>
        <p:spPr>
          <a:xfrm>
            <a:off x="720000" y="365302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de">
  <p:cSld name="TITLE_ONLY_2"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2" name="Google Shape;372;p55"/>
          <p:cNvGrpSpPr/>
          <p:nvPr/>
        </p:nvGrpSpPr>
        <p:grpSpPr>
          <a:xfrm>
            <a:off x="364242" y="356775"/>
            <a:ext cx="4846801" cy="4429926"/>
            <a:chOff x="364242" y="356775"/>
            <a:chExt cx="4846801" cy="4429926"/>
          </a:xfrm>
        </p:grpSpPr>
        <p:sp>
          <p:nvSpPr>
            <p:cNvPr id="373" name="Google Shape;373;p55"/>
            <p:cNvSpPr/>
            <p:nvPr/>
          </p:nvSpPr>
          <p:spPr>
            <a:xfrm>
              <a:off x="364242" y="356775"/>
              <a:ext cx="4846800" cy="589800"/>
            </a:xfrm>
            <a:prstGeom prst="roundRect">
              <a:avLst>
                <a:gd fmla="val 27101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55"/>
            <p:cNvSpPr/>
            <p:nvPr/>
          </p:nvSpPr>
          <p:spPr>
            <a:xfrm>
              <a:off x="364243" y="1139602"/>
              <a:ext cx="4846800" cy="3647100"/>
            </a:xfrm>
            <a:prstGeom prst="roundRect">
              <a:avLst>
                <a:gd fmla="val 4738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5" name="Google Shape;375;p55"/>
          <p:cNvSpPr txBox="1"/>
          <p:nvPr>
            <p:ph type="title"/>
          </p:nvPr>
        </p:nvSpPr>
        <p:spPr>
          <a:xfrm>
            <a:off x="569097" y="365303"/>
            <a:ext cx="44364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7" name="Google Shape;377;p56"/>
          <p:cNvGrpSpPr/>
          <p:nvPr/>
        </p:nvGrpSpPr>
        <p:grpSpPr>
          <a:xfrm>
            <a:off x="364223" y="356774"/>
            <a:ext cx="8415902" cy="4429926"/>
            <a:chOff x="364223" y="356774"/>
            <a:chExt cx="8415902" cy="4429926"/>
          </a:xfrm>
        </p:grpSpPr>
        <p:sp>
          <p:nvSpPr>
            <p:cNvPr id="378" name="Google Shape;378;p56"/>
            <p:cNvSpPr/>
            <p:nvPr/>
          </p:nvSpPr>
          <p:spPr>
            <a:xfrm>
              <a:off x="364225" y="1139600"/>
              <a:ext cx="8415900" cy="3647100"/>
            </a:xfrm>
            <a:prstGeom prst="roundRect">
              <a:avLst>
                <a:gd fmla="val 4738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56"/>
            <p:cNvSpPr/>
            <p:nvPr/>
          </p:nvSpPr>
          <p:spPr>
            <a:xfrm>
              <a:off x="364223" y="356774"/>
              <a:ext cx="8415900" cy="589800"/>
            </a:xfrm>
            <a:prstGeom prst="roundRect">
              <a:avLst>
                <a:gd fmla="val 27101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0" name="Google Shape;380;p56"/>
          <p:cNvSpPr txBox="1"/>
          <p:nvPr>
            <p:ph idx="1" type="subTitle"/>
          </p:nvPr>
        </p:nvSpPr>
        <p:spPr>
          <a:xfrm>
            <a:off x="2281050" y="3300300"/>
            <a:ext cx="4581900" cy="108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81" name="Google Shape;381;p56"/>
          <p:cNvSpPr txBox="1"/>
          <p:nvPr>
            <p:ph type="title"/>
          </p:nvPr>
        </p:nvSpPr>
        <p:spPr>
          <a:xfrm>
            <a:off x="720000" y="365302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2" name="Google Shape;382;p56"/>
          <p:cNvSpPr txBox="1"/>
          <p:nvPr>
            <p:ph idx="2" type="subTitle"/>
          </p:nvPr>
        </p:nvSpPr>
        <p:spPr>
          <a:xfrm>
            <a:off x="2281050" y="2213400"/>
            <a:ext cx="4581900" cy="108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ebas Neue"/>
              <a:buNone/>
              <a:defRPr b="1" sz="6000">
                <a:latin typeface="Unica One"/>
                <a:ea typeface="Unica One"/>
                <a:cs typeface="Unica One"/>
                <a:sym typeface="Unica One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7"/>
          <p:cNvSpPr/>
          <p:nvPr/>
        </p:nvSpPr>
        <p:spPr>
          <a:xfrm>
            <a:off x="364225" y="356775"/>
            <a:ext cx="8415000" cy="4429800"/>
          </a:xfrm>
          <a:prstGeom prst="roundRect">
            <a:avLst>
              <a:gd fmla="val 6183" name="adj"/>
            </a:avLst>
          </a:prstGeom>
          <a:solidFill>
            <a:schemeClr val="lt1"/>
          </a:solidFill>
          <a:ln>
            <a:noFill/>
          </a:ln>
          <a:effectLst>
            <a:outerShdw blurRad="314325" rotWithShape="0" algn="bl" dir="3420000" dist="114300">
              <a:srgbClr val="000000">
                <a:alpha val="3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p57"/>
          <p:cNvSpPr txBox="1"/>
          <p:nvPr>
            <p:ph type="title"/>
          </p:nvPr>
        </p:nvSpPr>
        <p:spPr>
          <a:xfrm>
            <a:off x="1388100" y="1654363"/>
            <a:ext cx="6367800" cy="183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7" name="Google Shape;387;p58"/>
          <p:cNvGrpSpPr/>
          <p:nvPr/>
        </p:nvGrpSpPr>
        <p:grpSpPr>
          <a:xfrm>
            <a:off x="364225" y="356823"/>
            <a:ext cx="8415600" cy="4430101"/>
            <a:chOff x="364225" y="356823"/>
            <a:chExt cx="8415600" cy="4430101"/>
          </a:xfrm>
        </p:grpSpPr>
        <p:sp>
          <p:nvSpPr>
            <p:cNvPr id="388" name="Google Shape;388;p58"/>
            <p:cNvSpPr/>
            <p:nvPr/>
          </p:nvSpPr>
          <p:spPr>
            <a:xfrm>
              <a:off x="364225" y="356823"/>
              <a:ext cx="4098900" cy="4430100"/>
            </a:xfrm>
            <a:prstGeom prst="roundRect">
              <a:avLst>
                <a:gd fmla="val 6183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58"/>
            <p:cNvSpPr/>
            <p:nvPr/>
          </p:nvSpPr>
          <p:spPr>
            <a:xfrm>
              <a:off x="4680925" y="1604825"/>
              <a:ext cx="4098900" cy="3182100"/>
            </a:xfrm>
            <a:prstGeom prst="roundRect">
              <a:avLst>
                <a:gd fmla="val 7213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58"/>
            <p:cNvSpPr/>
            <p:nvPr/>
          </p:nvSpPr>
          <p:spPr>
            <a:xfrm>
              <a:off x="4680925" y="356825"/>
              <a:ext cx="4098900" cy="1054800"/>
            </a:xfrm>
            <a:prstGeom prst="roundRect">
              <a:avLst>
                <a:gd fmla="val 16541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1" name="Google Shape;391;p58"/>
          <p:cNvSpPr txBox="1"/>
          <p:nvPr>
            <p:ph idx="1" type="subTitle"/>
          </p:nvPr>
        </p:nvSpPr>
        <p:spPr>
          <a:xfrm>
            <a:off x="5015825" y="2641875"/>
            <a:ext cx="3408300" cy="196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92" name="Google Shape;392;p58"/>
          <p:cNvSpPr txBox="1"/>
          <p:nvPr>
            <p:ph type="title"/>
          </p:nvPr>
        </p:nvSpPr>
        <p:spPr>
          <a:xfrm>
            <a:off x="5015825" y="365300"/>
            <a:ext cx="3408300" cy="95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59"/>
          <p:cNvSpPr txBox="1"/>
          <p:nvPr>
            <p:ph type="title"/>
          </p:nvPr>
        </p:nvSpPr>
        <p:spPr>
          <a:xfrm>
            <a:off x="720000" y="1516338"/>
            <a:ext cx="3159900" cy="192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6" name="Google Shape;396;p60"/>
          <p:cNvGrpSpPr/>
          <p:nvPr/>
        </p:nvGrpSpPr>
        <p:grpSpPr>
          <a:xfrm>
            <a:off x="364200" y="356775"/>
            <a:ext cx="8415700" cy="4430025"/>
            <a:chOff x="364200" y="356775"/>
            <a:chExt cx="8415700" cy="4430025"/>
          </a:xfrm>
        </p:grpSpPr>
        <p:sp>
          <p:nvSpPr>
            <p:cNvPr id="397" name="Google Shape;397;p60"/>
            <p:cNvSpPr/>
            <p:nvPr/>
          </p:nvSpPr>
          <p:spPr>
            <a:xfrm>
              <a:off x="364200" y="3870900"/>
              <a:ext cx="8415000" cy="915900"/>
            </a:xfrm>
            <a:prstGeom prst="roundRect">
              <a:avLst>
                <a:gd fmla="val 19466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60"/>
            <p:cNvSpPr/>
            <p:nvPr/>
          </p:nvSpPr>
          <p:spPr>
            <a:xfrm>
              <a:off x="1429200" y="356775"/>
              <a:ext cx="6285600" cy="3320700"/>
            </a:xfrm>
            <a:prstGeom prst="roundRect">
              <a:avLst>
                <a:gd fmla="val 5592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60"/>
            <p:cNvSpPr/>
            <p:nvPr/>
          </p:nvSpPr>
          <p:spPr>
            <a:xfrm>
              <a:off x="364200" y="356958"/>
              <a:ext cx="871800" cy="3320700"/>
            </a:xfrm>
            <a:prstGeom prst="roundRect">
              <a:avLst>
                <a:gd fmla="val 19466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60"/>
            <p:cNvSpPr/>
            <p:nvPr/>
          </p:nvSpPr>
          <p:spPr>
            <a:xfrm>
              <a:off x="7908100" y="356958"/>
              <a:ext cx="871800" cy="3320700"/>
            </a:xfrm>
            <a:prstGeom prst="roundRect">
              <a:avLst>
                <a:gd fmla="val 19466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1" name="Google Shape;401;p60"/>
          <p:cNvSpPr txBox="1"/>
          <p:nvPr>
            <p:ph hasCustomPrompt="1" type="title"/>
          </p:nvPr>
        </p:nvSpPr>
        <p:spPr>
          <a:xfrm>
            <a:off x="1636700" y="1139600"/>
            <a:ext cx="5870700" cy="170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402" name="Google Shape;402;p60"/>
          <p:cNvSpPr txBox="1"/>
          <p:nvPr>
            <p:ph idx="1" type="subTitle"/>
          </p:nvPr>
        </p:nvSpPr>
        <p:spPr>
          <a:xfrm>
            <a:off x="1636700" y="4096300"/>
            <a:ext cx="5870700" cy="44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1"/>
        </a:solidFill>
      </p:bgPr>
    </p:bg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SECTION_HEADER_1"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5" name="Google Shape;405;p62"/>
          <p:cNvGrpSpPr/>
          <p:nvPr/>
        </p:nvGrpSpPr>
        <p:grpSpPr>
          <a:xfrm flipH="1">
            <a:off x="364200" y="356749"/>
            <a:ext cx="8414700" cy="4429926"/>
            <a:chOff x="364200" y="356749"/>
            <a:chExt cx="8414700" cy="4429926"/>
          </a:xfrm>
        </p:grpSpPr>
        <p:sp>
          <p:nvSpPr>
            <p:cNvPr id="406" name="Google Shape;406;p62"/>
            <p:cNvSpPr/>
            <p:nvPr/>
          </p:nvSpPr>
          <p:spPr>
            <a:xfrm>
              <a:off x="3198000" y="356750"/>
              <a:ext cx="5580900" cy="3295500"/>
            </a:xfrm>
            <a:prstGeom prst="roundRect">
              <a:avLst>
                <a:gd fmla="val 5927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62"/>
            <p:cNvSpPr/>
            <p:nvPr/>
          </p:nvSpPr>
          <p:spPr>
            <a:xfrm>
              <a:off x="364200" y="356749"/>
              <a:ext cx="2640600" cy="3295500"/>
            </a:xfrm>
            <a:prstGeom prst="roundRect">
              <a:avLst>
                <a:gd fmla="val 8483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62"/>
            <p:cNvSpPr/>
            <p:nvPr/>
          </p:nvSpPr>
          <p:spPr>
            <a:xfrm>
              <a:off x="3198000" y="3845575"/>
              <a:ext cx="5580900" cy="941100"/>
            </a:xfrm>
            <a:prstGeom prst="roundRect">
              <a:avLst>
                <a:gd fmla="val 22494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62"/>
            <p:cNvSpPr/>
            <p:nvPr/>
          </p:nvSpPr>
          <p:spPr>
            <a:xfrm>
              <a:off x="364200" y="3845575"/>
              <a:ext cx="2640600" cy="941100"/>
            </a:xfrm>
            <a:prstGeom prst="roundRect">
              <a:avLst>
                <a:gd fmla="val 22494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0" name="Google Shape;410;p62"/>
          <p:cNvSpPr txBox="1"/>
          <p:nvPr>
            <p:ph hasCustomPrompt="1" type="title"/>
          </p:nvPr>
        </p:nvSpPr>
        <p:spPr>
          <a:xfrm>
            <a:off x="6492825" y="1329838"/>
            <a:ext cx="1932300" cy="119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11" name="Google Shape;411;p62"/>
          <p:cNvSpPr txBox="1"/>
          <p:nvPr>
            <p:ph idx="1" type="subTitle"/>
          </p:nvPr>
        </p:nvSpPr>
        <p:spPr>
          <a:xfrm>
            <a:off x="602300" y="4106813"/>
            <a:ext cx="4937400" cy="49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12" name="Google Shape;412;p62"/>
          <p:cNvSpPr txBox="1"/>
          <p:nvPr>
            <p:ph idx="2" type="title"/>
          </p:nvPr>
        </p:nvSpPr>
        <p:spPr>
          <a:xfrm>
            <a:off x="703350" y="904138"/>
            <a:ext cx="4836300" cy="204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7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SECTION_HEADER_1_1"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4" name="Google Shape;414;p63"/>
          <p:cNvGrpSpPr/>
          <p:nvPr/>
        </p:nvGrpSpPr>
        <p:grpSpPr>
          <a:xfrm>
            <a:off x="364200" y="356749"/>
            <a:ext cx="8414700" cy="3295501"/>
            <a:chOff x="364200" y="356749"/>
            <a:chExt cx="8414700" cy="3295501"/>
          </a:xfrm>
        </p:grpSpPr>
        <p:sp>
          <p:nvSpPr>
            <p:cNvPr id="415" name="Google Shape;415;p63"/>
            <p:cNvSpPr/>
            <p:nvPr/>
          </p:nvSpPr>
          <p:spPr>
            <a:xfrm>
              <a:off x="3198000" y="356750"/>
              <a:ext cx="5580900" cy="3295500"/>
            </a:xfrm>
            <a:prstGeom prst="roundRect">
              <a:avLst>
                <a:gd fmla="val 5927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63"/>
            <p:cNvSpPr/>
            <p:nvPr/>
          </p:nvSpPr>
          <p:spPr>
            <a:xfrm>
              <a:off x="364200" y="356749"/>
              <a:ext cx="2640600" cy="3295500"/>
            </a:xfrm>
            <a:prstGeom prst="roundRect">
              <a:avLst>
                <a:gd fmla="val 8483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7" name="Google Shape;417;p63"/>
          <p:cNvSpPr/>
          <p:nvPr/>
        </p:nvSpPr>
        <p:spPr>
          <a:xfrm>
            <a:off x="1429200" y="3845750"/>
            <a:ext cx="6285600" cy="941100"/>
          </a:xfrm>
          <a:prstGeom prst="roundRect">
            <a:avLst>
              <a:gd fmla="val 19466" name="adj"/>
            </a:avLst>
          </a:prstGeom>
          <a:solidFill>
            <a:schemeClr val="lt1"/>
          </a:solidFill>
          <a:ln>
            <a:noFill/>
          </a:ln>
          <a:effectLst>
            <a:outerShdw blurRad="314325" rotWithShape="0" algn="bl" dir="3420000" dist="114300">
              <a:srgbClr val="000000">
                <a:alpha val="3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p63"/>
          <p:cNvSpPr/>
          <p:nvPr/>
        </p:nvSpPr>
        <p:spPr>
          <a:xfrm>
            <a:off x="364200" y="3845802"/>
            <a:ext cx="871800" cy="941100"/>
          </a:xfrm>
          <a:prstGeom prst="roundRect">
            <a:avLst>
              <a:gd fmla="val 19466" name="adj"/>
            </a:avLst>
          </a:prstGeom>
          <a:solidFill>
            <a:schemeClr val="lt1"/>
          </a:solidFill>
          <a:ln>
            <a:noFill/>
          </a:ln>
          <a:effectLst>
            <a:outerShdw blurRad="314325" rotWithShape="0" algn="bl" dir="3420000" dist="114300">
              <a:srgbClr val="000000">
                <a:alpha val="3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p63"/>
          <p:cNvSpPr/>
          <p:nvPr/>
        </p:nvSpPr>
        <p:spPr>
          <a:xfrm>
            <a:off x="7908100" y="3845802"/>
            <a:ext cx="871800" cy="941100"/>
          </a:xfrm>
          <a:prstGeom prst="roundRect">
            <a:avLst>
              <a:gd fmla="val 19466" name="adj"/>
            </a:avLst>
          </a:prstGeom>
          <a:solidFill>
            <a:schemeClr val="lt1"/>
          </a:solidFill>
          <a:ln>
            <a:noFill/>
          </a:ln>
          <a:effectLst>
            <a:outerShdw blurRad="314325" rotWithShape="0" algn="bl" dir="3420000" dist="114300">
              <a:srgbClr val="000000">
                <a:alpha val="3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p63"/>
          <p:cNvSpPr txBox="1"/>
          <p:nvPr>
            <p:ph idx="1" type="subTitle"/>
          </p:nvPr>
        </p:nvSpPr>
        <p:spPr>
          <a:xfrm>
            <a:off x="2288225" y="4113350"/>
            <a:ext cx="4567500" cy="4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21" name="Google Shape;421;p63"/>
          <p:cNvSpPr txBox="1"/>
          <p:nvPr>
            <p:ph hasCustomPrompt="1" type="title"/>
          </p:nvPr>
        </p:nvSpPr>
        <p:spPr>
          <a:xfrm>
            <a:off x="718350" y="1329800"/>
            <a:ext cx="1932300" cy="119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22" name="Google Shape;422;p63"/>
          <p:cNvSpPr txBox="1"/>
          <p:nvPr>
            <p:ph idx="2" type="title"/>
          </p:nvPr>
        </p:nvSpPr>
        <p:spPr>
          <a:xfrm>
            <a:off x="3587525" y="904100"/>
            <a:ext cx="4836300" cy="204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7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4">
  <p:cSld name="SECTION_HEADER_1_1_1"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4" name="Google Shape;424;p64"/>
          <p:cNvGrpSpPr/>
          <p:nvPr/>
        </p:nvGrpSpPr>
        <p:grpSpPr>
          <a:xfrm>
            <a:off x="364200" y="356749"/>
            <a:ext cx="8415700" cy="4430153"/>
            <a:chOff x="364200" y="356749"/>
            <a:chExt cx="8415700" cy="4430153"/>
          </a:xfrm>
        </p:grpSpPr>
        <p:sp>
          <p:nvSpPr>
            <p:cNvPr id="425" name="Google Shape;425;p64"/>
            <p:cNvSpPr/>
            <p:nvPr/>
          </p:nvSpPr>
          <p:spPr>
            <a:xfrm>
              <a:off x="364200" y="356750"/>
              <a:ext cx="5530500" cy="3295500"/>
            </a:xfrm>
            <a:prstGeom prst="roundRect">
              <a:avLst>
                <a:gd fmla="val 5927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64"/>
            <p:cNvSpPr/>
            <p:nvPr/>
          </p:nvSpPr>
          <p:spPr>
            <a:xfrm>
              <a:off x="6138675" y="356749"/>
              <a:ext cx="2640600" cy="3295500"/>
            </a:xfrm>
            <a:prstGeom prst="roundRect">
              <a:avLst>
                <a:gd fmla="val 8483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64"/>
            <p:cNvSpPr/>
            <p:nvPr/>
          </p:nvSpPr>
          <p:spPr>
            <a:xfrm>
              <a:off x="1429200" y="3845750"/>
              <a:ext cx="6285600" cy="941100"/>
            </a:xfrm>
            <a:prstGeom prst="roundRect">
              <a:avLst>
                <a:gd fmla="val 19466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64"/>
            <p:cNvSpPr/>
            <p:nvPr/>
          </p:nvSpPr>
          <p:spPr>
            <a:xfrm>
              <a:off x="364200" y="3845802"/>
              <a:ext cx="871800" cy="941100"/>
            </a:xfrm>
            <a:prstGeom prst="roundRect">
              <a:avLst>
                <a:gd fmla="val 19466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64"/>
            <p:cNvSpPr/>
            <p:nvPr/>
          </p:nvSpPr>
          <p:spPr>
            <a:xfrm>
              <a:off x="7908100" y="3845802"/>
              <a:ext cx="871800" cy="941100"/>
            </a:xfrm>
            <a:prstGeom prst="roundRect">
              <a:avLst>
                <a:gd fmla="val 19466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0" name="Google Shape;430;p64"/>
          <p:cNvSpPr txBox="1"/>
          <p:nvPr>
            <p:ph hasCustomPrompt="1" type="title"/>
          </p:nvPr>
        </p:nvSpPr>
        <p:spPr>
          <a:xfrm>
            <a:off x="6492825" y="1329800"/>
            <a:ext cx="1932300" cy="119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31" name="Google Shape;431;p64"/>
          <p:cNvSpPr txBox="1"/>
          <p:nvPr>
            <p:ph idx="2" type="title"/>
          </p:nvPr>
        </p:nvSpPr>
        <p:spPr>
          <a:xfrm>
            <a:off x="703350" y="904100"/>
            <a:ext cx="4836300" cy="204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7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32" name="Google Shape;432;p64"/>
          <p:cNvSpPr txBox="1"/>
          <p:nvPr>
            <p:ph idx="1" type="subTitle"/>
          </p:nvPr>
        </p:nvSpPr>
        <p:spPr>
          <a:xfrm>
            <a:off x="2288225" y="4113350"/>
            <a:ext cx="4567500" cy="4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5">
  <p:cSld name="SECTION_HEADER_1_2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4" name="Google Shape;434;p65"/>
          <p:cNvGrpSpPr/>
          <p:nvPr/>
        </p:nvGrpSpPr>
        <p:grpSpPr>
          <a:xfrm flipH="1">
            <a:off x="364200" y="1491174"/>
            <a:ext cx="8414700" cy="3295501"/>
            <a:chOff x="364200" y="356749"/>
            <a:chExt cx="8414700" cy="3295501"/>
          </a:xfrm>
        </p:grpSpPr>
        <p:sp>
          <p:nvSpPr>
            <p:cNvPr id="435" name="Google Shape;435;p65"/>
            <p:cNvSpPr/>
            <p:nvPr/>
          </p:nvSpPr>
          <p:spPr>
            <a:xfrm>
              <a:off x="3198000" y="356750"/>
              <a:ext cx="5580900" cy="3295500"/>
            </a:xfrm>
            <a:prstGeom prst="roundRect">
              <a:avLst>
                <a:gd fmla="val 5927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65"/>
            <p:cNvSpPr/>
            <p:nvPr/>
          </p:nvSpPr>
          <p:spPr>
            <a:xfrm>
              <a:off x="364200" y="356749"/>
              <a:ext cx="2640600" cy="3295500"/>
            </a:xfrm>
            <a:prstGeom prst="roundRect">
              <a:avLst>
                <a:gd fmla="val 8483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7" name="Google Shape;437;p65"/>
          <p:cNvSpPr txBox="1"/>
          <p:nvPr>
            <p:ph hasCustomPrompt="1" type="title"/>
          </p:nvPr>
        </p:nvSpPr>
        <p:spPr>
          <a:xfrm>
            <a:off x="6492825" y="2541025"/>
            <a:ext cx="1932300" cy="119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38" name="Google Shape;438;p65"/>
          <p:cNvSpPr txBox="1"/>
          <p:nvPr>
            <p:ph idx="1" type="subTitle"/>
          </p:nvPr>
        </p:nvSpPr>
        <p:spPr>
          <a:xfrm>
            <a:off x="720000" y="4106775"/>
            <a:ext cx="4819800" cy="49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39" name="Google Shape;439;p65"/>
          <p:cNvSpPr txBox="1"/>
          <p:nvPr>
            <p:ph idx="2" type="title"/>
          </p:nvPr>
        </p:nvSpPr>
        <p:spPr>
          <a:xfrm>
            <a:off x="719850" y="1892975"/>
            <a:ext cx="4819800" cy="183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7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40" name="Google Shape;440;p65"/>
          <p:cNvSpPr/>
          <p:nvPr/>
        </p:nvSpPr>
        <p:spPr>
          <a:xfrm>
            <a:off x="6034500" y="356775"/>
            <a:ext cx="2744700" cy="941100"/>
          </a:xfrm>
          <a:prstGeom prst="roundRect">
            <a:avLst>
              <a:gd fmla="val 22494" name="adj"/>
            </a:avLst>
          </a:prstGeom>
          <a:solidFill>
            <a:schemeClr val="lt1"/>
          </a:solidFill>
          <a:ln>
            <a:noFill/>
          </a:ln>
          <a:effectLst>
            <a:outerShdw blurRad="314325" rotWithShape="0" algn="bl" dir="3420000" dist="114300">
              <a:srgbClr val="000000">
                <a:alpha val="3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" name="Google Shape;441;p65"/>
          <p:cNvSpPr/>
          <p:nvPr/>
        </p:nvSpPr>
        <p:spPr>
          <a:xfrm>
            <a:off x="364200" y="356775"/>
            <a:ext cx="2640600" cy="941100"/>
          </a:xfrm>
          <a:prstGeom prst="roundRect">
            <a:avLst>
              <a:gd fmla="val 22494" name="adj"/>
            </a:avLst>
          </a:prstGeom>
          <a:solidFill>
            <a:schemeClr val="lt1"/>
          </a:solidFill>
          <a:ln>
            <a:noFill/>
          </a:ln>
          <a:effectLst>
            <a:outerShdw blurRad="314325" rotWithShape="0" algn="bl" dir="3420000" dist="114300">
              <a:srgbClr val="000000">
                <a:alpha val="3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" name="Google Shape;442;p65"/>
          <p:cNvSpPr/>
          <p:nvPr/>
        </p:nvSpPr>
        <p:spPr>
          <a:xfrm>
            <a:off x="3198000" y="356775"/>
            <a:ext cx="2643300" cy="941100"/>
          </a:xfrm>
          <a:prstGeom prst="roundRect">
            <a:avLst>
              <a:gd fmla="val 22494" name="adj"/>
            </a:avLst>
          </a:prstGeom>
          <a:solidFill>
            <a:schemeClr val="lt1"/>
          </a:solidFill>
          <a:ln>
            <a:noFill/>
          </a:ln>
          <a:effectLst>
            <a:outerShdw blurRad="314325" rotWithShape="0" algn="bl" dir="3420000" dist="114300">
              <a:srgbClr val="000000">
                <a:alpha val="3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6">
  <p:cSld name="SECTION_HEADER_1_2_1"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66"/>
          <p:cNvSpPr/>
          <p:nvPr/>
        </p:nvSpPr>
        <p:spPr>
          <a:xfrm>
            <a:off x="3198000" y="1491175"/>
            <a:ext cx="5580900" cy="3295500"/>
          </a:xfrm>
          <a:prstGeom prst="roundRect">
            <a:avLst>
              <a:gd fmla="val 5927" name="adj"/>
            </a:avLst>
          </a:prstGeom>
          <a:solidFill>
            <a:schemeClr val="lt1"/>
          </a:solidFill>
          <a:ln>
            <a:noFill/>
          </a:ln>
          <a:effectLst>
            <a:outerShdw blurRad="314325" rotWithShape="0" algn="bl" dir="3420000" dist="114300">
              <a:srgbClr val="000000">
                <a:alpha val="3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Google Shape;445;p66"/>
          <p:cNvSpPr/>
          <p:nvPr/>
        </p:nvSpPr>
        <p:spPr>
          <a:xfrm>
            <a:off x="364200" y="1491174"/>
            <a:ext cx="2640600" cy="3295500"/>
          </a:xfrm>
          <a:prstGeom prst="roundRect">
            <a:avLst>
              <a:gd fmla="val 8483" name="adj"/>
            </a:avLst>
          </a:prstGeom>
          <a:solidFill>
            <a:schemeClr val="lt1"/>
          </a:solidFill>
          <a:ln>
            <a:noFill/>
          </a:ln>
          <a:effectLst>
            <a:outerShdw blurRad="314325" rotWithShape="0" algn="bl" dir="3420000" dist="114300">
              <a:srgbClr val="000000">
                <a:alpha val="3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p66"/>
          <p:cNvSpPr/>
          <p:nvPr/>
        </p:nvSpPr>
        <p:spPr>
          <a:xfrm>
            <a:off x="6034500" y="356775"/>
            <a:ext cx="2744700" cy="941100"/>
          </a:xfrm>
          <a:prstGeom prst="roundRect">
            <a:avLst>
              <a:gd fmla="val 22494" name="adj"/>
            </a:avLst>
          </a:prstGeom>
          <a:solidFill>
            <a:schemeClr val="lt1"/>
          </a:solidFill>
          <a:ln>
            <a:noFill/>
          </a:ln>
          <a:effectLst>
            <a:outerShdw blurRad="314325" rotWithShape="0" algn="bl" dir="3420000" dist="114300">
              <a:srgbClr val="000000">
                <a:alpha val="3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p66"/>
          <p:cNvSpPr/>
          <p:nvPr/>
        </p:nvSpPr>
        <p:spPr>
          <a:xfrm>
            <a:off x="364200" y="356775"/>
            <a:ext cx="2640600" cy="941100"/>
          </a:xfrm>
          <a:prstGeom prst="roundRect">
            <a:avLst>
              <a:gd fmla="val 22494" name="adj"/>
            </a:avLst>
          </a:prstGeom>
          <a:solidFill>
            <a:schemeClr val="lt1"/>
          </a:solidFill>
          <a:ln>
            <a:noFill/>
          </a:ln>
          <a:effectLst>
            <a:outerShdw blurRad="314325" rotWithShape="0" algn="bl" dir="3420000" dist="114300">
              <a:srgbClr val="000000">
                <a:alpha val="3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" name="Google Shape;448;p66"/>
          <p:cNvSpPr/>
          <p:nvPr/>
        </p:nvSpPr>
        <p:spPr>
          <a:xfrm>
            <a:off x="3198000" y="356775"/>
            <a:ext cx="2643300" cy="941100"/>
          </a:xfrm>
          <a:prstGeom prst="roundRect">
            <a:avLst>
              <a:gd fmla="val 22494" name="adj"/>
            </a:avLst>
          </a:prstGeom>
          <a:solidFill>
            <a:schemeClr val="lt1"/>
          </a:solidFill>
          <a:ln>
            <a:noFill/>
          </a:ln>
          <a:effectLst>
            <a:outerShdw blurRad="314325" rotWithShape="0" algn="bl" dir="3420000" dist="114300">
              <a:srgbClr val="000000">
                <a:alpha val="3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" name="Google Shape;449;p66"/>
          <p:cNvSpPr txBox="1"/>
          <p:nvPr>
            <p:ph hasCustomPrompt="1" type="title"/>
          </p:nvPr>
        </p:nvSpPr>
        <p:spPr>
          <a:xfrm>
            <a:off x="718350" y="2541025"/>
            <a:ext cx="1932300" cy="119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50" name="Google Shape;450;p66"/>
          <p:cNvSpPr txBox="1"/>
          <p:nvPr>
            <p:ph idx="1" type="subTitle"/>
          </p:nvPr>
        </p:nvSpPr>
        <p:spPr>
          <a:xfrm>
            <a:off x="3607078" y="4106775"/>
            <a:ext cx="4817400" cy="49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51" name="Google Shape;451;p66"/>
          <p:cNvSpPr txBox="1"/>
          <p:nvPr>
            <p:ph idx="2" type="title"/>
          </p:nvPr>
        </p:nvSpPr>
        <p:spPr>
          <a:xfrm>
            <a:off x="3606928" y="1892975"/>
            <a:ext cx="4817400" cy="183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7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"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67"/>
          <p:cNvSpPr/>
          <p:nvPr/>
        </p:nvSpPr>
        <p:spPr>
          <a:xfrm>
            <a:off x="364200" y="356750"/>
            <a:ext cx="2640600" cy="2096400"/>
          </a:xfrm>
          <a:prstGeom prst="roundRect">
            <a:avLst>
              <a:gd fmla="val 8115" name="adj"/>
            </a:avLst>
          </a:prstGeom>
          <a:solidFill>
            <a:schemeClr val="lt1"/>
          </a:solidFill>
          <a:ln>
            <a:noFill/>
          </a:ln>
          <a:effectLst>
            <a:outerShdw blurRad="314325" rotWithShape="0" algn="bl" dir="3420000" dist="114300">
              <a:srgbClr val="000000">
                <a:alpha val="3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p67"/>
          <p:cNvSpPr/>
          <p:nvPr/>
        </p:nvSpPr>
        <p:spPr>
          <a:xfrm>
            <a:off x="3198075" y="356750"/>
            <a:ext cx="2643300" cy="2096400"/>
          </a:xfrm>
          <a:prstGeom prst="roundRect">
            <a:avLst>
              <a:gd fmla="val 8115" name="adj"/>
            </a:avLst>
          </a:prstGeom>
          <a:solidFill>
            <a:schemeClr val="lt1"/>
          </a:solidFill>
          <a:ln>
            <a:noFill/>
          </a:ln>
          <a:effectLst>
            <a:outerShdw blurRad="314325" rotWithShape="0" algn="bl" dir="3420000" dist="114300">
              <a:srgbClr val="000000">
                <a:alpha val="3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" name="Google Shape;455;p67"/>
          <p:cNvSpPr/>
          <p:nvPr/>
        </p:nvSpPr>
        <p:spPr>
          <a:xfrm>
            <a:off x="6034300" y="356750"/>
            <a:ext cx="2744700" cy="2096400"/>
          </a:xfrm>
          <a:prstGeom prst="roundRect">
            <a:avLst>
              <a:gd fmla="val 8115" name="adj"/>
            </a:avLst>
          </a:prstGeom>
          <a:solidFill>
            <a:schemeClr val="lt1"/>
          </a:solidFill>
          <a:ln>
            <a:noFill/>
          </a:ln>
          <a:effectLst>
            <a:outerShdw blurRad="314325" rotWithShape="0" algn="bl" dir="3420000" dist="114300">
              <a:srgbClr val="000000">
                <a:alpha val="3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p67"/>
          <p:cNvSpPr/>
          <p:nvPr/>
        </p:nvSpPr>
        <p:spPr>
          <a:xfrm>
            <a:off x="364200" y="2690281"/>
            <a:ext cx="2640600" cy="2096400"/>
          </a:xfrm>
          <a:prstGeom prst="roundRect">
            <a:avLst>
              <a:gd fmla="val 8115" name="adj"/>
            </a:avLst>
          </a:prstGeom>
          <a:solidFill>
            <a:schemeClr val="lt1"/>
          </a:solidFill>
          <a:ln>
            <a:noFill/>
          </a:ln>
          <a:effectLst>
            <a:outerShdw blurRad="314325" rotWithShape="0" algn="bl" dir="3420000" dist="114300">
              <a:srgbClr val="000000">
                <a:alpha val="3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p67"/>
          <p:cNvSpPr/>
          <p:nvPr/>
        </p:nvSpPr>
        <p:spPr>
          <a:xfrm>
            <a:off x="3198075" y="2690275"/>
            <a:ext cx="2643300" cy="2096400"/>
          </a:xfrm>
          <a:prstGeom prst="roundRect">
            <a:avLst>
              <a:gd fmla="val 8115" name="adj"/>
            </a:avLst>
          </a:prstGeom>
          <a:solidFill>
            <a:schemeClr val="lt1"/>
          </a:solidFill>
          <a:ln>
            <a:noFill/>
          </a:ln>
          <a:effectLst>
            <a:outerShdw blurRad="314325" rotWithShape="0" algn="bl" dir="3420000" dist="114300">
              <a:srgbClr val="000000">
                <a:alpha val="3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" name="Google Shape;458;p67"/>
          <p:cNvSpPr/>
          <p:nvPr/>
        </p:nvSpPr>
        <p:spPr>
          <a:xfrm>
            <a:off x="6034300" y="2690281"/>
            <a:ext cx="2744700" cy="2096400"/>
          </a:xfrm>
          <a:prstGeom prst="roundRect">
            <a:avLst>
              <a:gd fmla="val 8115" name="adj"/>
            </a:avLst>
          </a:prstGeom>
          <a:solidFill>
            <a:schemeClr val="lt1"/>
          </a:solidFill>
          <a:ln>
            <a:noFill/>
          </a:ln>
          <a:effectLst>
            <a:outerShdw blurRad="314325" rotWithShape="0" algn="bl" dir="3420000" dist="114300">
              <a:srgbClr val="000000">
                <a:alpha val="3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" name="Google Shape;459;p67"/>
          <p:cNvSpPr txBox="1"/>
          <p:nvPr>
            <p:ph type="title"/>
          </p:nvPr>
        </p:nvSpPr>
        <p:spPr>
          <a:xfrm>
            <a:off x="573825" y="1260458"/>
            <a:ext cx="2221500" cy="57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0" name="Google Shape;460;p67"/>
          <p:cNvSpPr txBox="1"/>
          <p:nvPr>
            <p:ph hasCustomPrompt="1" idx="2" type="title"/>
          </p:nvPr>
        </p:nvSpPr>
        <p:spPr>
          <a:xfrm>
            <a:off x="573834" y="456270"/>
            <a:ext cx="1282800" cy="80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5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61" name="Google Shape;461;p67"/>
          <p:cNvSpPr txBox="1"/>
          <p:nvPr>
            <p:ph idx="1" type="subTitle"/>
          </p:nvPr>
        </p:nvSpPr>
        <p:spPr>
          <a:xfrm>
            <a:off x="573825" y="1632873"/>
            <a:ext cx="22215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62" name="Google Shape;462;p67"/>
          <p:cNvSpPr txBox="1"/>
          <p:nvPr>
            <p:ph idx="3" type="title"/>
          </p:nvPr>
        </p:nvSpPr>
        <p:spPr>
          <a:xfrm>
            <a:off x="3460827" y="1260458"/>
            <a:ext cx="2221500" cy="57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3" name="Google Shape;463;p67"/>
          <p:cNvSpPr txBox="1"/>
          <p:nvPr>
            <p:ph hasCustomPrompt="1" idx="4" type="title"/>
          </p:nvPr>
        </p:nvSpPr>
        <p:spPr>
          <a:xfrm>
            <a:off x="3460827" y="456270"/>
            <a:ext cx="1212600" cy="80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5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64" name="Google Shape;464;p67"/>
          <p:cNvSpPr txBox="1"/>
          <p:nvPr>
            <p:ph idx="5" type="subTitle"/>
          </p:nvPr>
        </p:nvSpPr>
        <p:spPr>
          <a:xfrm>
            <a:off x="3460827" y="1632873"/>
            <a:ext cx="22215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65" name="Google Shape;465;p67"/>
          <p:cNvSpPr txBox="1"/>
          <p:nvPr>
            <p:ph idx="6" type="title"/>
          </p:nvPr>
        </p:nvSpPr>
        <p:spPr>
          <a:xfrm>
            <a:off x="6341926" y="1260458"/>
            <a:ext cx="2280600" cy="57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6" name="Google Shape;466;p67"/>
          <p:cNvSpPr txBox="1"/>
          <p:nvPr>
            <p:ph hasCustomPrompt="1" idx="7" type="title"/>
          </p:nvPr>
        </p:nvSpPr>
        <p:spPr>
          <a:xfrm>
            <a:off x="6341926" y="456270"/>
            <a:ext cx="1212600" cy="80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5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67" name="Google Shape;467;p67"/>
          <p:cNvSpPr txBox="1"/>
          <p:nvPr>
            <p:ph idx="8" type="subTitle"/>
          </p:nvPr>
        </p:nvSpPr>
        <p:spPr>
          <a:xfrm>
            <a:off x="6341926" y="1632873"/>
            <a:ext cx="22806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68" name="Google Shape;468;p67"/>
          <p:cNvSpPr txBox="1"/>
          <p:nvPr>
            <p:ph idx="9" type="title"/>
          </p:nvPr>
        </p:nvSpPr>
        <p:spPr>
          <a:xfrm>
            <a:off x="573670" y="3617017"/>
            <a:ext cx="2221500" cy="57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9" name="Google Shape;469;p67"/>
          <p:cNvSpPr txBox="1"/>
          <p:nvPr>
            <p:ph hasCustomPrompt="1" idx="13" type="title"/>
          </p:nvPr>
        </p:nvSpPr>
        <p:spPr>
          <a:xfrm>
            <a:off x="573670" y="2812829"/>
            <a:ext cx="1282800" cy="80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5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70" name="Google Shape;470;p67"/>
          <p:cNvSpPr txBox="1"/>
          <p:nvPr>
            <p:ph idx="14" type="subTitle"/>
          </p:nvPr>
        </p:nvSpPr>
        <p:spPr>
          <a:xfrm>
            <a:off x="573670" y="3989432"/>
            <a:ext cx="22215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71" name="Google Shape;471;p67"/>
          <p:cNvSpPr txBox="1"/>
          <p:nvPr>
            <p:ph idx="15" type="title"/>
          </p:nvPr>
        </p:nvSpPr>
        <p:spPr>
          <a:xfrm>
            <a:off x="3460827" y="3617017"/>
            <a:ext cx="2221500" cy="57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72" name="Google Shape;472;p67"/>
          <p:cNvSpPr txBox="1"/>
          <p:nvPr>
            <p:ph hasCustomPrompt="1" idx="16" type="title"/>
          </p:nvPr>
        </p:nvSpPr>
        <p:spPr>
          <a:xfrm>
            <a:off x="3460827" y="2812829"/>
            <a:ext cx="1212600" cy="80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5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73" name="Google Shape;473;p67"/>
          <p:cNvSpPr txBox="1"/>
          <p:nvPr>
            <p:ph idx="17" type="subTitle"/>
          </p:nvPr>
        </p:nvSpPr>
        <p:spPr>
          <a:xfrm>
            <a:off x="3460827" y="3989432"/>
            <a:ext cx="22215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74" name="Google Shape;474;p67"/>
          <p:cNvSpPr txBox="1"/>
          <p:nvPr>
            <p:ph idx="18" type="title"/>
          </p:nvPr>
        </p:nvSpPr>
        <p:spPr>
          <a:xfrm>
            <a:off x="6341926" y="3617017"/>
            <a:ext cx="2221500" cy="57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75" name="Google Shape;475;p67"/>
          <p:cNvSpPr txBox="1"/>
          <p:nvPr>
            <p:ph hasCustomPrompt="1" idx="19" type="title"/>
          </p:nvPr>
        </p:nvSpPr>
        <p:spPr>
          <a:xfrm>
            <a:off x="6341926" y="2812829"/>
            <a:ext cx="1212600" cy="80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5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76" name="Google Shape;476;p67"/>
          <p:cNvSpPr txBox="1"/>
          <p:nvPr>
            <p:ph idx="20" type="subTitle"/>
          </p:nvPr>
        </p:nvSpPr>
        <p:spPr>
          <a:xfrm>
            <a:off x="6341926" y="3989432"/>
            <a:ext cx="22215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8" name="Google Shape;478;p68"/>
          <p:cNvGrpSpPr/>
          <p:nvPr/>
        </p:nvGrpSpPr>
        <p:grpSpPr>
          <a:xfrm>
            <a:off x="364175" y="356775"/>
            <a:ext cx="8415025" cy="4430025"/>
            <a:chOff x="364175" y="356775"/>
            <a:chExt cx="8415025" cy="4430025"/>
          </a:xfrm>
        </p:grpSpPr>
        <p:sp>
          <p:nvSpPr>
            <p:cNvPr id="479" name="Google Shape;479;p68"/>
            <p:cNvSpPr/>
            <p:nvPr/>
          </p:nvSpPr>
          <p:spPr>
            <a:xfrm>
              <a:off x="364200" y="3870900"/>
              <a:ext cx="8415000" cy="915900"/>
            </a:xfrm>
            <a:prstGeom prst="roundRect">
              <a:avLst>
                <a:gd fmla="val 19466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68"/>
            <p:cNvSpPr/>
            <p:nvPr/>
          </p:nvSpPr>
          <p:spPr>
            <a:xfrm>
              <a:off x="364175" y="356775"/>
              <a:ext cx="8415000" cy="3321000"/>
            </a:xfrm>
            <a:prstGeom prst="roundRect">
              <a:avLst>
                <a:gd fmla="val 4738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81" name="Google Shape;481;p68"/>
          <p:cNvSpPr txBox="1"/>
          <p:nvPr>
            <p:ph type="title"/>
          </p:nvPr>
        </p:nvSpPr>
        <p:spPr>
          <a:xfrm>
            <a:off x="2289738" y="4071600"/>
            <a:ext cx="4563900" cy="53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82" name="Google Shape;482;p68"/>
          <p:cNvSpPr txBox="1"/>
          <p:nvPr>
            <p:ph idx="1" type="subTitle"/>
          </p:nvPr>
        </p:nvSpPr>
        <p:spPr>
          <a:xfrm>
            <a:off x="2289925" y="1034850"/>
            <a:ext cx="4563900" cy="19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Screen">
  <p:cSld name="BLANK_1_1_1"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69"/>
          <p:cNvSpPr/>
          <p:nvPr/>
        </p:nvSpPr>
        <p:spPr>
          <a:xfrm>
            <a:off x="364200" y="3573225"/>
            <a:ext cx="8415000" cy="1213500"/>
          </a:xfrm>
          <a:prstGeom prst="roundRect">
            <a:avLst>
              <a:gd fmla="val 19466" name="adj"/>
            </a:avLst>
          </a:prstGeom>
          <a:solidFill>
            <a:schemeClr val="lt1"/>
          </a:solidFill>
          <a:ln>
            <a:noFill/>
          </a:ln>
          <a:effectLst>
            <a:outerShdw blurRad="314325" rotWithShape="0" algn="bl" dir="3420000" dist="114300">
              <a:srgbClr val="000000">
                <a:alpha val="3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p69"/>
          <p:cNvSpPr/>
          <p:nvPr/>
        </p:nvSpPr>
        <p:spPr>
          <a:xfrm>
            <a:off x="364175" y="356775"/>
            <a:ext cx="8415000" cy="2937300"/>
          </a:xfrm>
          <a:prstGeom prst="roundRect">
            <a:avLst>
              <a:gd fmla="val 4738" name="adj"/>
            </a:avLst>
          </a:prstGeom>
          <a:solidFill>
            <a:schemeClr val="lt1"/>
          </a:solidFill>
          <a:ln>
            <a:noFill/>
          </a:ln>
          <a:effectLst>
            <a:outerShdw blurRad="314325" rotWithShape="0" algn="bl" dir="3420000" dist="114300">
              <a:srgbClr val="000000">
                <a:alpha val="3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69"/>
          <p:cNvSpPr txBox="1"/>
          <p:nvPr>
            <p:ph type="title"/>
          </p:nvPr>
        </p:nvSpPr>
        <p:spPr>
          <a:xfrm>
            <a:off x="2290038" y="3827627"/>
            <a:ext cx="4563900" cy="70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87" name="Google Shape;487;p69"/>
          <p:cNvSpPr txBox="1"/>
          <p:nvPr>
            <p:ph idx="1" type="subTitle"/>
          </p:nvPr>
        </p:nvSpPr>
        <p:spPr>
          <a:xfrm>
            <a:off x="2290050" y="839325"/>
            <a:ext cx="4563900" cy="19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BLANK_1_1_1_1_2"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70"/>
          <p:cNvSpPr/>
          <p:nvPr/>
        </p:nvSpPr>
        <p:spPr>
          <a:xfrm>
            <a:off x="364225" y="1139600"/>
            <a:ext cx="4098900" cy="2282700"/>
          </a:xfrm>
          <a:prstGeom prst="roundRect">
            <a:avLst>
              <a:gd fmla="val 8973" name="adj"/>
            </a:avLst>
          </a:prstGeom>
          <a:solidFill>
            <a:schemeClr val="lt1"/>
          </a:solidFill>
          <a:ln>
            <a:noFill/>
          </a:ln>
          <a:effectLst>
            <a:outerShdw blurRad="314325" rotWithShape="0" algn="bl" dir="3420000" dist="114300">
              <a:srgbClr val="000000">
                <a:alpha val="3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0" name="Google Shape;490;p70"/>
          <p:cNvSpPr/>
          <p:nvPr/>
        </p:nvSpPr>
        <p:spPr>
          <a:xfrm>
            <a:off x="4680925" y="1139600"/>
            <a:ext cx="4098900" cy="2282700"/>
          </a:xfrm>
          <a:prstGeom prst="roundRect">
            <a:avLst>
              <a:gd fmla="val 7255" name="adj"/>
            </a:avLst>
          </a:prstGeom>
          <a:solidFill>
            <a:schemeClr val="lt1"/>
          </a:solidFill>
          <a:ln>
            <a:noFill/>
          </a:ln>
          <a:effectLst>
            <a:outerShdw blurRad="314325" rotWithShape="0" algn="bl" dir="3420000" dist="114300">
              <a:srgbClr val="000000">
                <a:alpha val="3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1" name="Google Shape;491;p70"/>
          <p:cNvSpPr/>
          <p:nvPr/>
        </p:nvSpPr>
        <p:spPr>
          <a:xfrm>
            <a:off x="364223" y="356774"/>
            <a:ext cx="8415900" cy="589800"/>
          </a:xfrm>
          <a:prstGeom prst="roundRect">
            <a:avLst>
              <a:gd fmla="val 27101" name="adj"/>
            </a:avLst>
          </a:prstGeom>
          <a:solidFill>
            <a:schemeClr val="lt1"/>
          </a:solidFill>
          <a:ln>
            <a:noFill/>
          </a:ln>
          <a:effectLst>
            <a:outerShdw blurRad="314325" rotWithShape="0" algn="bl" dir="3420000" dist="114300">
              <a:srgbClr val="000000">
                <a:alpha val="3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2" name="Google Shape;492;p70"/>
          <p:cNvSpPr txBox="1"/>
          <p:nvPr>
            <p:ph idx="1" type="subTitle"/>
          </p:nvPr>
        </p:nvSpPr>
        <p:spPr>
          <a:xfrm>
            <a:off x="720000" y="2021325"/>
            <a:ext cx="3403200" cy="10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93" name="Google Shape;493;p70"/>
          <p:cNvSpPr txBox="1"/>
          <p:nvPr>
            <p:ph idx="2" type="subTitle"/>
          </p:nvPr>
        </p:nvSpPr>
        <p:spPr>
          <a:xfrm>
            <a:off x="5028775" y="2021325"/>
            <a:ext cx="3403200" cy="10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94" name="Google Shape;494;p70"/>
          <p:cNvSpPr txBox="1"/>
          <p:nvPr>
            <p:ph type="title"/>
          </p:nvPr>
        </p:nvSpPr>
        <p:spPr>
          <a:xfrm>
            <a:off x="720000" y="1534375"/>
            <a:ext cx="34032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95" name="Google Shape;495;p70"/>
          <p:cNvSpPr txBox="1"/>
          <p:nvPr>
            <p:ph idx="3" type="title"/>
          </p:nvPr>
        </p:nvSpPr>
        <p:spPr>
          <a:xfrm>
            <a:off x="5028775" y="1534375"/>
            <a:ext cx="34032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96" name="Google Shape;496;p70"/>
          <p:cNvSpPr txBox="1"/>
          <p:nvPr>
            <p:ph idx="4" type="title"/>
          </p:nvPr>
        </p:nvSpPr>
        <p:spPr>
          <a:xfrm>
            <a:off x="720000" y="365302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97" name="Google Shape;497;p70"/>
          <p:cNvSpPr/>
          <p:nvPr/>
        </p:nvSpPr>
        <p:spPr>
          <a:xfrm>
            <a:off x="364225" y="3615375"/>
            <a:ext cx="4098900" cy="1171500"/>
          </a:xfrm>
          <a:prstGeom prst="roundRect">
            <a:avLst>
              <a:gd fmla="val 16381" name="adj"/>
            </a:avLst>
          </a:prstGeom>
          <a:solidFill>
            <a:schemeClr val="lt1"/>
          </a:solidFill>
          <a:ln>
            <a:noFill/>
          </a:ln>
          <a:effectLst>
            <a:outerShdw blurRad="314325" rotWithShape="0" algn="bl" dir="3420000" dist="114300">
              <a:srgbClr val="000000">
                <a:alpha val="3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p70"/>
          <p:cNvSpPr/>
          <p:nvPr/>
        </p:nvSpPr>
        <p:spPr>
          <a:xfrm>
            <a:off x="4680925" y="3615375"/>
            <a:ext cx="4098900" cy="1171500"/>
          </a:xfrm>
          <a:prstGeom prst="roundRect">
            <a:avLst>
              <a:gd fmla="val 13069" name="adj"/>
            </a:avLst>
          </a:prstGeom>
          <a:solidFill>
            <a:schemeClr val="lt1"/>
          </a:solidFill>
          <a:ln>
            <a:noFill/>
          </a:ln>
          <a:effectLst>
            <a:outerShdw blurRad="314325" rotWithShape="0" algn="bl" dir="3420000" dist="114300">
              <a:srgbClr val="000000">
                <a:alpha val="3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3">
  <p:cSld name="BLANK_1_1_1_1_2_1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71"/>
          <p:cNvSpPr/>
          <p:nvPr/>
        </p:nvSpPr>
        <p:spPr>
          <a:xfrm>
            <a:off x="364225" y="1139775"/>
            <a:ext cx="4098900" cy="3647100"/>
          </a:xfrm>
          <a:prstGeom prst="roundRect">
            <a:avLst>
              <a:gd fmla="val 6171" name="adj"/>
            </a:avLst>
          </a:prstGeom>
          <a:solidFill>
            <a:schemeClr val="lt1"/>
          </a:solidFill>
          <a:ln>
            <a:noFill/>
          </a:ln>
          <a:effectLst>
            <a:outerShdw blurRad="314325" rotWithShape="0" algn="bl" dir="3420000" dist="114300">
              <a:srgbClr val="000000">
                <a:alpha val="3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p71"/>
          <p:cNvSpPr/>
          <p:nvPr/>
        </p:nvSpPr>
        <p:spPr>
          <a:xfrm>
            <a:off x="4680925" y="1139775"/>
            <a:ext cx="4098900" cy="3647100"/>
          </a:xfrm>
          <a:prstGeom prst="roundRect">
            <a:avLst>
              <a:gd fmla="val 5928" name="adj"/>
            </a:avLst>
          </a:prstGeom>
          <a:solidFill>
            <a:schemeClr val="lt1"/>
          </a:solidFill>
          <a:ln>
            <a:noFill/>
          </a:ln>
          <a:effectLst>
            <a:outerShdw blurRad="314325" rotWithShape="0" algn="bl" dir="3420000" dist="114300">
              <a:srgbClr val="000000">
                <a:alpha val="3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p71"/>
          <p:cNvSpPr/>
          <p:nvPr/>
        </p:nvSpPr>
        <p:spPr>
          <a:xfrm>
            <a:off x="364223" y="356774"/>
            <a:ext cx="8415900" cy="589800"/>
          </a:xfrm>
          <a:prstGeom prst="roundRect">
            <a:avLst>
              <a:gd fmla="val 27101" name="adj"/>
            </a:avLst>
          </a:prstGeom>
          <a:solidFill>
            <a:schemeClr val="lt1"/>
          </a:solidFill>
          <a:ln>
            <a:noFill/>
          </a:ln>
          <a:effectLst>
            <a:outerShdw blurRad="314325" rotWithShape="0" algn="bl" dir="3420000" dist="114300">
              <a:srgbClr val="000000">
                <a:alpha val="3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p71"/>
          <p:cNvSpPr txBox="1"/>
          <p:nvPr>
            <p:ph idx="1" type="subTitle"/>
          </p:nvPr>
        </p:nvSpPr>
        <p:spPr>
          <a:xfrm>
            <a:off x="720000" y="3799200"/>
            <a:ext cx="3403200" cy="80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71"/>
          <p:cNvSpPr txBox="1"/>
          <p:nvPr>
            <p:ph idx="2" type="subTitle"/>
          </p:nvPr>
        </p:nvSpPr>
        <p:spPr>
          <a:xfrm>
            <a:off x="5028775" y="3799200"/>
            <a:ext cx="3403200" cy="80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71"/>
          <p:cNvSpPr txBox="1"/>
          <p:nvPr>
            <p:ph type="title"/>
          </p:nvPr>
        </p:nvSpPr>
        <p:spPr>
          <a:xfrm>
            <a:off x="720000" y="3403200"/>
            <a:ext cx="34032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06" name="Google Shape;506;p71"/>
          <p:cNvSpPr txBox="1"/>
          <p:nvPr>
            <p:ph idx="3" type="title"/>
          </p:nvPr>
        </p:nvSpPr>
        <p:spPr>
          <a:xfrm>
            <a:off x="5028775" y="3403200"/>
            <a:ext cx="34032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07" name="Google Shape;507;p71"/>
          <p:cNvSpPr txBox="1"/>
          <p:nvPr>
            <p:ph idx="4" type="title"/>
          </p:nvPr>
        </p:nvSpPr>
        <p:spPr>
          <a:xfrm>
            <a:off x="720000" y="365302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BLANK_1_1_1_2"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9" name="Google Shape;509;p72"/>
          <p:cNvGrpSpPr/>
          <p:nvPr/>
        </p:nvGrpSpPr>
        <p:grpSpPr>
          <a:xfrm>
            <a:off x="364200" y="356774"/>
            <a:ext cx="8415923" cy="4429926"/>
            <a:chOff x="364200" y="356774"/>
            <a:chExt cx="8415923" cy="4429926"/>
          </a:xfrm>
        </p:grpSpPr>
        <p:sp>
          <p:nvSpPr>
            <p:cNvPr id="510" name="Google Shape;510;p72"/>
            <p:cNvSpPr/>
            <p:nvPr/>
          </p:nvSpPr>
          <p:spPr>
            <a:xfrm>
              <a:off x="364223" y="356774"/>
              <a:ext cx="8415900" cy="589800"/>
            </a:xfrm>
            <a:prstGeom prst="roundRect">
              <a:avLst>
                <a:gd fmla="val 27101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72"/>
            <p:cNvSpPr/>
            <p:nvPr/>
          </p:nvSpPr>
          <p:spPr>
            <a:xfrm>
              <a:off x="364200" y="1139600"/>
              <a:ext cx="2637900" cy="3647100"/>
            </a:xfrm>
            <a:prstGeom prst="roundRect">
              <a:avLst>
                <a:gd fmla="val 6863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72"/>
            <p:cNvSpPr/>
            <p:nvPr/>
          </p:nvSpPr>
          <p:spPr>
            <a:xfrm>
              <a:off x="3198075" y="1139600"/>
              <a:ext cx="2643300" cy="3647100"/>
            </a:xfrm>
            <a:prstGeom prst="roundRect">
              <a:avLst>
                <a:gd fmla="val 6863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72"/>
            <p:cNvSpPr/>
            <p:nvPr/>
          </p:nvSpPr>
          <p:spPr>
            <a:xfrm>
              <a:off x="6034600" y="1139600"/>
              <a:ext cx="2744700" cy="3647100"/>
            </a:xfrm>
            <a:prstGeom prst="roundRect">
              <a:avLst>
                <a:gd fmla="val 6863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14" name="Google Shape;514;p72"/>
          <p:cNvSpPr txBox="1"/>
          <p:nvPr>
            <p:ph type="title"/>
          </p:nvPr>
        </p:nvSpPr>
        <p:spPr>
          <a:xfrm>
            <a:off x="720000" y="2465775"/>
            <a:ext cx="1909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15" name="Google Shape;515;p72"/>
          <p:cNvSpPr txBox="1"/>
          <p:nvPr>
            <p:ph idx="1" type="subTitle"/>
          </p:nvPr>
        </p:nvSpPr>
        <p:spPr>
          <a:xfrm>
            <a:off x="720000" y="2993475"/>
            <a:ext cx="1909500" cy="12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72"/>
          <p:cNvSpPr txBox="1"/>
          <p:nvPr>
            <p:ph idx="2" type="title"/>
          </p:nvPr>
        </p:nvSpPr>
        <p:spPr>
          <a:xfrm>
            <a:off x="720000" y="365302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17" name="Google Shape;517;p72"/>
          <p:cNvSpPr txBox="1"/>
          <p:nvPr>
            <p:ph idx="3" type="title"/>
          </p:nvPr>
        </p:nvSpPr>
        <p:spPr>
          <a:xfrm>
            <a:off x="3617250" y="2465775"/>
            <a:ext cx="1909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18" name="Google Shape;518;p72"/>
          <p:cNvSpPr txBox="1"/>
          <p:nvPr>
            <p:ph idx="4" type="subTitle"/>
          </p:nvPr>
        </p:nvSpPr>
        <p:spPr>
          <a:xfrm>
            <a:off x="3617250" y="2993475"/>
            <a:ext cx="1909500" cy="12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72"/>
          <p:cNvSpPr txBox="1"/>
          <p:nvPr>
            <p:ph idx="5" type="title"/>
          </p:nvPr>
        </p:nvSpPr>
        <p:spPr>
          <a:xfrm>
            <a:off x="6514500" y="2465775"/>
            <a:ext cx="1909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20" name="Google Shape;520;p72"/>
          <p:cNvSpPr txBox="1"/>
          <p:nvPr>
            <p:ph idx="6" type="subTitle"/>
          </p:nvPr>
        </p:nvSpPr>
        <p:spPr>
          <a:xfrm>
            <a:off x="6514500" y="2993475"/>
            <a:ext cx="1909500" cy="12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1_1_1_1"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2" name="Google Shape;522;p73"/>
          <p:cNvGrpSpPr/>
          <p:nvPr/>
        </p:nvGrpSpPr>
        <p:grpSpPr>
          <a:xfrm>
            <a:off x="364223" y="356774"/>
            <a:ext cx="8415900" cy="4429801"/>
            <a:chOff x="364223" y="356774"/>
            <a:chExt cx="8415900" cy="4429801"/>
          </a:xfrm>
        </p:grpSpPr>
        <p:sp>
          <p:nvSpPr>
            <p:cNvPr id="523" name="Google Shape;523;p73"/>
            <p:cNvSpPr/>
            <p:nvPr/>
          </p:nvSpPr>
          <p:spPr>
            <a:xfrm>
              <a:off x="364225" y="1141575"/>
              <a:ext cx="4098900" cy="1718400"/>
            </a:xfrm>
            <a:prstGeom prst="roundRect">
              <a:avLst>
                <a:gd fmla="val 10055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73"/>
            <p:cNvSpPr/>
            <p:nvPr/>
          </p:nvSpPr>
          <p:spPr>
            <a:xfrm>
              <a:off x="4681075" y="1141575"/>
              <a:ext cx="4098900" cy="1718400"/>
            </a:xfrm>
            <a:prstGeom prst="roundRect">
              <a:avLst>
                <a:gd fmla="val 10055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73"/>
            <p:cNvSpPr/>
            <p:nvPr/>
          </p:nvSpPr>
          <p:spPr>
            <a:xfrm>
              <a:off x="364225" y="3052275"/>
              <a:ext cx="4098900" cy="1734300"/>
            </a:xfrm>
            <a:prstGeom prst="roundRect">
              <a:avLst>
                <a:gd fmla="val 10055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73"/>
            <p:cNvSpPr/>
            <p:nvPr/>
          </p:nvSpPr>
          <p:spPr>
            <a:xfrm>
              <a:off x="4681075" y="3052275"/>
              <a:ext cx="4098900" cy="1734300"/>
            </a:xfrm>
            <a:prstGeom prst="roundRect">
              <a:avLst>
                <a:gd fmla="val 10055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73"/>
            <p:cNvSpPr/>
            <p:nvPr/>
          </p:nvSpPr>
          <p:spPr>
            <a:xfrm>
              <a:off x="364223" y="356774"/>
              <a:ext cx="8415900" cy="589800"/>
            </a:xfrm>
            <a:prstGeom prst="roundRect">
              <a:avLst>
                <a:gd fmla="val 27101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8" name="Google Shape;528;p73"/>
          <p:cNvSpPr txBox="1"/>
          <p:nvPr>
            <p:ph type="title"/>
          </p:nvPr>
        </p:nvSpPr>
        <p:spPr>
          <a:xfrm>
            <a:off x="1387277" y="1473800"/>
            <a:ext cx="27408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29" name="Google Shape;529;p73"/>
          <p:cNvSpPr txBox="1"/>
          <p:nvPr>
            <p:ph idx="1" type="subTitle"/>
          </p:nvPr>
        </p:nvSpPr>
        <p:spPr>
          <a:xfrm>
            <a:off x="1387275" y="1883200"/>
            <a:ext cx="2740800" cy="50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73"/>
          <p:cNvSpPr txBox="1"/>
          <p:nvPr>
            <p:ph idx="2" type="title"/>
          </p:nvPr>
        </p:nvSpPr>
        <p:spPr>
          <a:xfrm>
            <a:off x="1387277" y="3409550"/>
            <a:ext cx="27408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1" name="Google Shape;531;p73"/>
          <p:cNvSpPr txBox="1"/>
          <p:nvPr>
            <p:ph idx="3" type="subTitle"/>
          </p:nvPr>
        </p:nvSpPr>
        <p:spPr>
          <a:xfrm>
            <a:off x="1387275" y="3818950"/>
            <a:ext cx="2740800" cy="5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32" name="Google Shape;532;p73"/>
          <p:cNvSpPr txBox="1"/>
          <p:nvPr>
            <p:ph idx="4" type="title"/>
          </p:nvPr>
        </p:nvSpPr>
        <p:spPr>
          <a:xfrm>
            <a:off x="5683202" y="1473800"/>
            <a:ext cx="27408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3" name="Google Shape;533;p73"/>
          <p:cNvSpPr txBox="1"/>
          <p:nvPr>
            <p:ph idx="5" type="subTitle"/>
          </p:nvPr>
        </p:nvSpPr>
        <p:spPr>
          <a:xfrm>
            <a:off x="5683200" y="1938859"/>
            <a:ext cx="2740800" cy="50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34" name="Google Shape;534;p73"/>
          <p:cNvSpPr txBox="1"/>
          <p:nvPr>
            <p:ph idx="6" type="title"/>
          </p:nvPr>
        </p:nvSpPr>
        <p:spPr>
          <a:xfrm>
            <a:off x="5683202" y="3409550"/>
            <a:ext cx="27408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5" name="Google Shape;535;p73"/>
          <p:cNvSpPr txBox="1"/>
          <p:nvPr>
            <p:ph idx="7" type="subTitle"/>
          </p:nvPr>
        </p:nvSpPr>
        <p:spPr>
          <a:xfrm>
            <a:off x="5683200" y="3818950"/>
            <a:ext cx="2740800" cy="5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73"/>
          <p:cNvSpPr txBox="1"/>
          <p:nvPr>
            <p:ph idx="8" type="title"/>
          </p:nvPr>
        </p:nvSpPr>
        <p:spPr>
          <a:xfrm>
            <a:off x="720000" y="365302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BLANK_1_1_1_1_1"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8" name="Google Shape;538;p74"/>
          <p:cNvGrpSpPr/>
          <p:nvPr/>
        </p:nvGrpSpPr>
        <p:grpSpPr>
          <a:xfrm>
            <a:off x="364200" y="356774"/>
            <a:ext cx="8415923" cy="4429931"/>
            <a:chOff x="364200" y="356774"/>
            <a:chExt cx="8415923" cy="4429931"/>
          </a:xfrm>
        </p:grpSpPr>
        <p:sp>
          <p:nvSpPr>
            <p:cNvPr id="539" name="Google Shape;539;p74"/>
            <p:cNvSpPr/>
            <p:nvPr/>
          </p:nvSpPr>
          <p:spPr>
            <a:xfrm>
              <a:off x="364200" y="3052404"/>
              <a:ext cx="2640600" cy="1734300"/>
            </a:xfrm>
            <a:prstGeom prst="roundRect">
              <a:avLst>
                <a:gd fmla="val 11066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74"/>
            <p:cNvSpPr/>
            <p:nvPr/>
          </p:nvSpPr>
          <p:spPr>
            <a:xfrm>
              <a:off x="3198075" y="3052400"/>
              <a:ext cx="2643300" cy="1734300"/>
            </a:xfrm>
            <a:prstGeom prst="roundRect">
              <a:avLst>
                <a:gd fmla="val 10462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74"/>
            <p:cNvSpPr/>
            <p:nvPr/>
          </p:nvSpPr>
          <p:spPr>
            <a:xfrm>
              <a:off x="6034300" y="3052404"/>
              <a:ext cx="2744700" cy="1734300"/>
            </a:xfrm>
            <a:prstGeom prst="roundRect">
              <a:avLst>
                <a:gd fmla="val 10957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74"/>
            <p:cNvSpPr/>
            <p:nvPr/>
          </p:nvSpPr>
          <p:spPr>
            <a:xfrm>
              <a:off x="364223" y="356774"/>
              <a:ext cx="8415900" cy="589800"/>
            </a:xfrm>
            <a:prstGeom prst="roundRect">
              <a:avLst>
                <a:gd fmla="val 27101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74"/>
            <p:cNvSpPr/>
            <p:nvPr/>
          </p:nvSpPr>
          <p:spPr>
            <a:xfrm>
              <a:off x="364200" y="1139605"/>
              <a:ext cx="2640600" cy="1718400"/>
            </a:xfrm>
            <a:prstGeom prst="roundRect">
              <a:avLst>
                <a:gd fmla="val 9923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74"/>
            <p:cNvSpPr/>
            <p:nvPr/>
          </p:nvSpPr>
          <p:spPr>
            <a:xfrm>
              <a:off x="3198075" y="1139600"/>
              <a:ext cx="2643300" cy="1718400"/>
            </a:xfrm>
            <a:prstGeom prst="roundRect">
              <a:avLst>
                <a:gd fmla="val 11182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74"/>
            <p:cNvSpPr/>
            <p:nvPr/>
          </p:nvSpPr>
          <p:spPr>
            <a:xfrm>
              <a:off x="6034300" y="1139605"/>
              <a:ext cx="2744700" cy="1718400"/>
            </a:xfrm>
            <a:prstGeom prst="roundRect">
              <a:avLst>
                <a:gd fmla="val 11681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46" name="Google Shape;546;p74"/>
          <p:cNvSpPr txBox="1"/>
          <p:nvPr>
            <p:ph type="title"/>
          </p:nvPr>
        </p:nvSpPr>
        <p:spPr>
          <a:xfrm>
            <a:off x="720001" y="1747525"/>
            <a:ext cx="1964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47" name="Google Shape;547;p74"/>
          <p:cNvSpPr txBox="1"/>
          <p:nvPr>
            <p:ph idx="1" type="subTitle"/>
          </p:nvPr>
        </p:nvSpPr>
        <p:spPr>
          <a:xfrm>
            <a:off x="720000" y="2156925"/>
            <a:ext cx="1964400" cy="5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74"/>
          <p:cNvSpPr txBox="1"/>
          <p:nvPr>
            <p:ph idx="2" type="title"/>
          </p:nvPr>
        </p:nvSpPr>
        <p:spPr>
          <a:xfrm>
            <a:off x="3522026" y="1747525"/>
            <a:ext cx="1964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49" name="Google Shape;549;p74"/>
          <p:cNvSpPr txBox="1"/>
          <p:nvPr>
            <p:ph idx="3" type="subTitle"/>
          </p:nvPr>
        </p:nvSpPr>
        <p:spPr>
          <a:xfrm>
            <a:off x="3522025" y="2156925"/>
            <a:ext cx="1964400" cy="5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50" name="Google Shape;550;p74"/>
          <p:cNvSpPr txBox="1"/>
          <p:nvPr>
            <p:ph idx="4" type="title"/>
          </p:nvPr>
        </p:nvSpPr>
        <p:spPr>
          <a:xfrm>
            <a:off x="6459601" y="1747525"/>
            <a:ext cx="1964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51" name="Google Shape;551;p74"/>
          <p:cNvSpPr txBox="1"/>
          <p:nvPr>
            <p:ph idx="5" type="subTitle"/>
          </p:nvPr>
        </p:nvSpPr>
        <p:spPr>
          <a:xfrm>
            <a:off x="6459600" y="2156925"/>
            <a:ext cx="1964400" cy="5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52" name="Google Shape;552;p74"/>
          <p:cNvSpPr txBox="1"/>
          <p:nvPr>
            <p:ph idx="6" type="title"/>
          </p:nvPr>
        </p:nvSpPr>
        <p:spPr>
          <a:xfrm>
            <a:off x="720001" y="3629800"/>
            <a:ext cx="1964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53" name="Google Shape;553;p74"/>
          <p:cNvSpPr txBox="1"/>
          <p:nvPr>
            <p:ph idx="7" type="subTitle"/>
          </p:nvPr>
        </p:nvSpPr>
        <p:spPr>
          <a:xfrm>
            <a:off x="720000" y="4039200"/>
            <a:ext cx="1964400" cy="5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54" name="Google Shape;554;p74"/>
          <p:cNvSpPr txBox="1"/>
          <p:nvPr>
            <p:ph idx="8" type="title"/>
          </p:nvPr>
        </p:nvSpPr>
        <p:spPr>
          <a:xfrm>
            <a:off x="3522026" y="3629800"/>
            <a:ext cx="1964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55" name="Google Shape;555;p74"/>
          <p:cNvSpPr txBox="1"/>
          <p:nvPr>
            <p:ph idx="9" type="subTitle"/>
          </p:nvPr>
        </p:nvSpPr>
        <p:spPr>
          <a:xfrm>
            <a:off x="3522025" y="4039200"/>
            <a:ext cx="1964400" cy="5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56" name="Google Shape;556;p74"/>
          <p:cNvSpPr txBox="1"/>
          <p:nvPr>
            <p:ph idx="13" type="title"/>
          </p:nvPr>
        </p:nvSpPr>
        <p:spPr>
          <a:xfrm>
            <a:off x="6459601" y="3629800"/>
            <a:ext cx="1964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57" name="Google Shape;557;p74"/>
          <p:cNvSpPr txBox="1"/>
          <p:nvPr>
            <p:ph idx="14" type="subTitle"/>
          </p:nvPr>
        </p:nvSpPr>
        <p:spPr>
          <a:xfrm>
            <a:off x="6459600" y="4039200"/>
            <a:ext cx="1964400" cy="5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74"/>
          <p:cNvSpPr txBox="1"/>
          <p:nvPr>
            <p:ph idx="15" type="title"/>
          </p:nvPr>
        </p:nvSpPr>
        <p:spPr>
          <a:xfrm>
            <a:off x="720000" y="365302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BLANK_1_1_1_1_1_1"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0" name="Google Shape;560;p75"/>
          <p:cNvGrpSpPr/>
          <p:nvPr/>
        </p:nvGrpSpPr>
        <p:grpSpPr>
          <a:xfrm>
            <a:off x="364225" y="356823"/>
            <a:ext cx="8415600" cy="4429951"/>
            <a:chOff x="364225" y="1164375"/>
            <a:chExt cx="8415600" cy="3622200"/>
          </a:xfrm>
        </p:grpSpPr>
        <p:sp>
          <p:nvSpPr>
            <p:cNvPr id="561" name="Google Shape;561;p75"/>
            <p:cNvSpPr/>
            <p:nvPr/>
          </p:nvSpPr>
          <p:spPr>
            <a:xfrm>
              <a:off x="364225" y="1164375"/>
              <a:ext cx="4098900" cy="3622200"/>
            </a:xfrm>
            <a:prstGeom prst="roundRect">
              <a:avLst>
                <a:gd fmla="val 6183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75"/>
            <p:cNvSpPr/>
            <p:nvPr/>
          </p:nvSpPr>
          <p:spPr>
            <a:xfrm>
              <a:off x="4680925" y="1164375"/>
              <a:ext cx="4098900" cy="3622200"/>
            </a:xfrm>
            <a:prstGeom prst="roundRect">
              <a:avLst>
                <a:gd fmla="val 4817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63" name="Google Shape;563;p75"/>
          <p:cNvSpPr txBox="1"/>
          <p:nvPr>
            <p:ph hasCustomPrompt="1" type="title"/>
          </p:nvPr>
        </p:nvSpPr>
        <p:spPr>
          <a:xfrm>
            <a:off x="885763" y="2734125"/>
            <a:ext cx="3098100" cy="82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b="1" sz="6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564" name="Google Shape;564;p75"/>
          <p:cNvSpPr txBox="1"/>
          <p:nvPr>
            <p:ph idx="1" type="subTitle"/>
          </p:nvPr>
        </p:nvSpPr>
        <p:spPr>
          <a:xfrm>
            <a:off x="885763" y="3440156"/>
            <a:ext cx="3098100" cy="82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65" name="Google Shape;565;p75"/>
          <p:cNvSpPr txBox="1"/>
          <p:nvPr>
            <p:ph hasCustomPrompt="1" idx="2" type="title"/>
          </p:nvPr>
        </p:nvSpPr>
        <p:spPr>
          <a:xfrm>
            <a:off x="5160388" y="2734125"/>
            <a:ext cx="3098100" cy="82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b="1" sz="6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566" name="Google Shape;566;p75"/>
          <p:cNvSpPr txBox="1"/>
          <p:nvPr>
            <p:ph idx="3" type="subTitle"/>
          </p:nvPr>
        </p:nvSpPr>
        <p:spPr>
          <a:xfrm>
            <a:off x="5160388" y="3440161"/>
            <a:ext cx="3098100" cy="82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BLANK_1_1_1_1_1_1_2"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8" name="Google Shape;568;p76"/>
          <p:cNvGrpSpPr/>
          <p:nvPr/>
        </p:nvGrpSpPr>
        <p:grpSpPr>
          <a:xfrm>
            <a:off x="364175" y="356775"/>
            <a:ext cx="8415025" cy="4430025"/>
            <a:chOff x="364175" y="356775"/>
            <a:chExt cx="8415025" cy="4430025"/>
          </a:xfrm>
        </p:grpSpPr>
        <p:sp>
          <p:nvSpPr>
            <p:cNvPr id="569" name="Google Shape;569;p76"/>
            <p:cNvSpPr/>
            <p:nvPr/>
          </p:nvSpPr>
          <p:spPr>
            <a:xfrm>
              <a:off x="364200" y="3870900"/>
              <a:ext cx="8415000" cy="915900"/>
            </a:xfrm>
            <a:prstGeom prst="roundRect">
              <a:avLst>
                <a:gd fmla="val 19466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76"/>
            <p:cNvSpPr/>
            <p:nvPr/>
          </p:nvSpPr>
          <p:spPr>
            <a:xfrm>
              <a:off x="364175" y="356775"/>
              <a:ext cx="8415000" cy="3321000"/>
            </a:xfrm>
            <a:prstGeom prst="roundRect">
              <a:avLst>
                <a:gd fmla="val 4738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1" name="Google Shape;571;p76"/>
          <p:cNvSpPr txBox="1"/>
          <p:nvPr>
            <p:ph type="ctrTitle"/>
          </p:nvPr>
        </p:nvSpPr>
        <p:spPr>
          <a:xfrm>
            <a:off x="2385150" y="540000"/>
            <a:ext cx="4373700" cy="104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b="1"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72" name="Google Shape;572;p76"/>
          <p:cNvSpPr txBox="1"/>
          <p:nvPr>
            <p:ph idx="1" type="subTitle"/>
          </p:nvPr>
        </p:nvSpPr>
        <p:spPr>
          <a:xfrm>
            <a:off x="2385150" y="2184525"/>
            <a:ext cx="4373700" cy="12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573" name="Google Shape;573;p76"/>
          <p:cNvSpPr txBox="1"/>
          <p:nvPr>
            <p:ph idx="2" type="subTitle"/>
          </p:nvPr>
        </p:nvSpPr>
        <p:spPr>
          <a:xfrm>
            <a:off x="2090853" y="4306375"/>
            <a:ext cx="4962300" cy="37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74" name="Google Shape;574;p76"/>
          <p:cNvSpPr txBox="1"/>
          <p:nvPr/>
        </p:nvSpPr>
        <p:spPr>
          <a:xfrm>
            <a:off x="720000" y="3924375"/>
            <a:ext cx="7704000" cy="37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100" u="sng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rPr>
              <a:t>CREDITS:</a:t>
            </a:r>
            <a:r>
              <a:rPr b="1" lang="en" sz="11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rPr>
              <a:t> </a:t>
            </a:r>
            <a:r>
              <a:rPr lang="en" sz="1100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rPr>
              <a:t>This presentation template was created by </a:t>
            </a:r>
            <a:r>
              <a:rPr b="1" lang="en" sz="1100" u="sng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1" lang="en" sz="1100" u="sng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rPr>
              <a:t>, </a:t>
            </a:r>
            <a:r>
              <a:rPr lang="en" sz="1100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rPr>
              <a:t>including icons by </a:t>
            </a:r>
            <a:r>
              <a:rPr b="1" lang="en" sz="1100" u="sng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1" lang="en" sz="1100" u="sng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rPr>
              <a:t>,</a:t>
            </a:r>
            <a:r>
              <a:rPr b="1" lang="en" sz="11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rPr>
              <a:t> </a:t>
            </a:r>
            <a:r>
              <a:rPr lang="en" sz="1100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rPr>
              <a:t>and infographics &amp; images by </a:t>
            </a:r>
            <a:r>
              <a:rPr b="1" lang="en" sz="1100" u="sng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100" u="sng">
              <a:solidFill>
                <a:schemeClr val="accent5"/>
              </a:solidFill>
              <a:latin typeface="Abel"/>
              <a:ea typeface="Abel"/>
              <a:cs typeface="Abel"/>
              <a:sym typeface="Abel"/>
            </a:endParaRPr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LANK_1_1_1_1_1_1_1"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BLANK_1_1_1_1_1_1_1_2"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78"/>
          <p:cNvSpPr/>
          <p:nvPr/>
        </p:nvSpPr>
        <p:spPr>
          <a:xfrm>
            <a:off x="364225" y="356775"/>
            <a:ext cx="8415000" cy="4429800"/>
          </a:xfrm>
          <a:prstGeom prst="roundRect">
            <a:avLst>
              <a:gd fmla="val 6183" name="adj"/>
            </a:avLst>
          </a:prstGeom>
          <a:solidFill>
            <a:schemeClr val="lt1"/>
          </a:solidFill>
          <a:ln>
            <a:noFill/>
          </a:ln>
          <a:effectLst>
            <a:outerShdw blurRad="314325" rotWithShape="0" algn="bl" dir="3420000" dist="114300">
              <a:srgbClr val="000000">
                <a:alpha val="3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3">
  <p:cSld name="BLANK_1_1_1_1_1_1_1_1">
    <p:bg>
      <p:bgPr>
        <a:solidFill>
          <a:schemeClr val="lt1"/>
        </a:solidFill>
      </p:bgPr>
    </p:bg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4">
  <p:cSld name="BLANK_1_1_1_1_1_1_1_1_1">
    <p:bg>
      <p:bgPr>
        <a:solidFill>
          <a:schemeClr val="lt2"/>
        </a:solidFill>
      </p:bgPr>
    </p:bg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TD">
  <p:cSld name="BLANK_1_1_1_1_2_1_1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81"/>
          <p:cNvSpPr/>
          <p:nvPr/>
        </p:nvSpPr>
        <p:spPr>
          <a:xfrm>
            <a:off x="364225" y="1139775"/>
            <a:ext cx="3156300" cy="3647100"/>
          </a:xfrm>
          <a:prstGeom prst="roundRect">
            <a:avLst>
              <a:gd fmla="val 6171" name="adj"/>
            </a:avLst>
          </a:prstGeom>
          <a:solidFill>
            <a:schemeClr val="lt1"/>
          </a:solidFill>
          <a:ln>
            <a:noFill/>
          </a:ln>
          <a:effectLst>
            <a:outerShdw blurRad="314325" rotWithShape="0" algn="bl" dir="3420000" dist="114300">
              <a:srgbClr val="000000">
                <a:alpha val="3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2" name="Google Shape;582;p81"/>
          <p:cNvSpPr/>
          <p:nvPr/>
        </p:nvSpPr>
        <p:spPr>
          <a:xfrm>
            <a:off x="3931925" y="1139775"/>
            <a:ext cx="4848000" cy="3647100"/>
          </a:xfrm>
          <a:prstGeom prst="roundRect">
            <a:avLst>
              <a:gd fmla="val 5928" name="adj"/>
            </a:avLst>
          </a:prstGeom>
          <a:solidFill>
            <a:schemeClr val="lt1"/>
          </a:solidFill>
          <a:ln>
            <a:noFill/>
          </a:ln>
          <a:effectLst>
            <a:outerShdw blurRad="314325" rotWithShape="0" algn="bl" dir="3420000" dist="114300">
              <a:srgbClr val="000000">
                <a:alpha val="3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3" name="Google Shape;583;p81"/>
          <p:cNvSpPr/>
          <p:nvPr/>
        </p:nvSpPr>
        <p:spPr>
          <a:xfrm>
            <a:off x="364223" y="356774"/>
            <a:ext cx="8415900" cy="589800"/>
          </a:xfrm>
          <a:prstGeom prst="roundRect">
            <a:avLst>
              <a:gd fmla="val 27101" name="adj"/>
            </a:avLst>
          </a:prstGeom>
          <a:solidFill>
            <a:schemeClr val="lt1"/>
          </a:solidFill>
          <a:ln>
            <a:noFill/>
          </a:ln>
          <a:effectLst>
            <a:outerShdw blurRad="314325" rotWithShape="0" algn="bl" dir="3420000" dist="114300">
              <a:srgbClr val="000000">
                <a:alpha val="3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4" name="Google Shape;584;p81"/>
          <p:cNvSpPr txBox="1"/>
          <p:nvPr>
            <p:ph idx="1" type="subTitle"/>
          </p:nvPr>
        </p:nvSpPr>
        <p:spPr>
          <a:xfrm>
            <a:off x="240775" y="3799200"/>
            <a:ext cx="3403200" cy="80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81"/>
          <p:cNvSpPr txBox="1"/>
          <p:nvPr>
            <p:ph idx="2" type="subTitle"/>
          </p:nvPr>
        </p:nvSpPr>
        <p:spPr>
          <a:xfrm>
            <a:off x="5028775" y="3799200"/>
            <a:ext cx="3403200" cy="80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81"/>
          <p:cNvSpPr txBox="1"/>
          <p:nvPr>
            <p:ph type="title"/>
          </p:nvPr>
        </p:nvSpPr>
        <p:spPr>
          <a:xfrm>
            <a:off x="240775" y="3403200"/>
            <a:ext cx="34032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87" name="Google Shape;587;p81"/>
          <p:cNvSpPr txBox="1"/>
          <p:nvPr>
            <p:ph idx="3" type="title"/>
          </p:nvPr>
        </p:nvSpPr>
        <p:spPr>
          <a:xfrm>
            <a:off x="5028775" y="3403200"/>
            <a:ext cx="34032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88" name="Google Shape;588;p81"/>
          <p:cNvSpPr txBox="1"/>
          <p:nvPr>
            <p:ph idx="4" type="title"/>
          </p:nvPr>
        </p:nvSpPr>
        <p:spPr>
          <a:xfrm>
            <a:off x="720000" y="365302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oadmap">
  <p:cSld name="TITLE_ONLY_1"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0" name="Google Shape;590;p82"/>
          <p:cNvGrpSpPr/>
          <p:nvPr/>
        </p:nvGrpSpPr>
        <p:grpSpPr>
          <a:xfrm>
            <a:off x="2234060" y="356788"/>
            <a:ext cx="4675875" cy="4429926"/>
            <a:chOff x="364223" y="356774"/>
            <a:chExt cx="8415902" cy="4429926"/>
          </a:xfrm>
        </p:grpSpPr>
        <p:sp>
          <p:nvSpPr>
            <p:cNvPr id="591" name="Google Shape;591;p82"/>
            <p:cNvSpPr/>
            <p:nvPr/>
          </p:nvSpPr>
          <p:spPr>
            <a:xfrm>
              <a:off x="364223" y="356774"/>
              <a:ext cx="8415900" cy="589800"/>
            </a:xfrm>
            <a:prstGeom prst="roundRect">
              <a:avLst>
                <a:gd fmla="val 27101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82"/>
            <p:cNvSpPr/>
            <p:nvPr/>
          </p:nvSpPr>
          <p:spPr>
            <a:xfrm>
              <a:off x="364225" y="1139600"/>
              <a:ext cx="8415900" cy="3647100"/>
            </a:xfrm>
            <a:prstGeom prst="roundRect">
              <a:avLst>
                <a:gd fmla="val 4738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3" name="Google Shape;593;p82"/>
          <p:cNvSpPr txBox="1"/>
          <p:nvPr>
            <p:ph type="title"/>
          </p:nvPr>
        </p:nvSpPr>
        <p:spPr>
          <a:xfrm>
            <a:off x="2559150" y="356800"/>
            <a:ext cx="40257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xamples Template">
  <p:cSld name="TITLE_ONLY_2_1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83"/>
          <p:cNvSpPr/>
          <p:nvPr/>
        </p:nvSpPr>
        <p:spPr>
          <a:xfrm>
            <a:off x="364256" y="356775"/>
            <a:ext cx="8575800" cy="589800"/>
          </a:xfrm>
          <a:prstGeom prst="roundRect">
            <a:avLst>
              <a:gd fmla="val 27101" name="adj"/>
            </a:avLst>
          </a:prstGeom>
          <a:solidFill>
            <a:schemeClr val="lt1"/>
          </a:solidFill>
          <a:ln>
            <a:noFill/>
          </a:ln>
          <a:effectLst>
            <a:outerShdw blurRad="314325" rotWithShape="0" algn="bl" dir="3420000" dist="114300">
              <a:srgbClr val="000000">
                <a:alpha val="3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6" name="Google Shape;596;p83"/>
          <p:cNvSpPr txBox="1"/>
          <p:nvPr>
            <p:ph type="title"/>
          </p:nvPr>
        </p:nvSpPr>
        <p:spPr>
          <a:xfrm>
            <a:off x="569102" y="365300"/>
            <a:ext cx="82593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97" name="Google Shape;597;p83"/>
          <p:cNvSpPr/>
          <p:nvPr/>
        </p:nvSpPr>
        <p:spPr>
          <a:xfrm>
            <a:off x="5005500" y="1341500"/>
            <a:ext cx="3822900" cy="1673400"/>
          </a:xfrm>
          <a:prstGeom prst="roundRect">
            <a:avLst>
              <a:gd fmla="val 4738" name="adj"/>
            </a:avLst>
          </a:prstGeom>
          <a:solidFill>
            <a:schemeClr val="lt1"/>
          </a:solidFill>
          <a:ln>
            <a:noFill/>
          </a:ln>
          <a:effectLst>
            <a:outerShdw blurRad="314325" rotWithShape="0" algn="bl" dir="3420000" dist="114300">
              <a:srgbClr val="000000">
                <a:alpha val="3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" name="Google Shape;598;p83"/>
          <p:cNvSpPr/>
          <p:nvPr/>
        </p:nvSpPr>
        <p:spPr>
          <a:xfrm>
            <a:off x="620225" y="1341500"/>
            <a:ext cx="3822900" cy="1673400"/>
          </a:xfrm>
          <a:prstGeom prst="roundRect">
            <a:avLst>
              <a:gd fmla="val 4738" name="adj"/>
            </a:avLst>
          </a:prstGeom>
          <a:solidFill>
            <a:schemeClr val="lt1"/>
          </a:solidFill>
          <a:ln>
            <a:noFill/>
          </a:ln>
          <a:effectLst>
            <a:outerShdw blurRad="314325" rotWithShape="0" algn="bl" dir="3420000" dist="114300">
              <a:srgbClr val="000000">
                <a:alpha val="3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9" name="Google Shape;599;p83"/>
          <p:cNvSpPr/>
          <p:nvPr/>
        </p:nvSpPr>
        <p:spPr>
          <a:xfrm>
            <a:off x="620225" y="3266550"/>
            <a:ext cx="3822900" cy="1673400"/>
          </a:xfrm>
          <a:prstGeom prst="roundRect">
            <a:avLst>
              <a:gd fmla="val 4738" name="adj"/>
            </a:avLst>
          </a:prstGeom>
          <a:solidFill>
            <a:schemeClr val="lt1"/>
          </a:solidFill>
          <a:ln>
            <a:noFill/>
          </a:ln>
          <a:effectLst>
            <a:outerShdw blurRad="314325" rotWithShape="0" algn="bl" dir="3420000" dist="114300">
              <a:srgbClr val="000000">
                <a:alpha val="3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0" name="Google Shape;600;p83"/>
          <p:cNvSpPr/>
          <p:nvPr/>
        </p:nvSpPr>
        <p:spPr>
          <a:xfrm>
            <a:off x="5005500" y="3266550"/>
            <a:ext cx="3822900" cy="1673400"/>
          </a:xfrm>
          <a:prstGeom prst="roundRect">
            <a:avLst>
              <a:gd fmla="val 4738" name="adj"/>
            </a:avLst>
          </a:prstGeom>
          <a:solidFill>
            <a:schemeClr val="lt1"/>
          </a:solidFill>
          <a:ln>
            <a:noFill/>
          </a:ln>
          <a:effectLst>
            <a:outerShdw blurRad="314325" rotWithShape="0" algn="bl" dir="3420000" dist="114300">
              <a:srgbClr val="000000">
                <a:alpha val="3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re Image">
  <p:cSld name="TITLE_ONLY_2_2"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2" name="Google Shape;602;p84"/>
          <p:cNvGrpSpPr/>
          <p:nvPr/>
        </p:nvGrpSpPr>
        <p:grpSpPr>
          <a:xfrm>
            <a:off x="364235" y="356775"/>
            <a:ext cx="3690354" cy="4429926"/>
            <a:chOff x="364242" y="356775"/>
            <a:chExt cx="4846801" cy="4429926"/>
          </a:xfrm>
        </p:grpSpPr>
        <p:sp>
          <p:nvSpPr>
            <p:cNvPr id="603" name="Google Shape;603;p84"/>
            <p:cNvSpPr/>
            <p:nvPr/>
          </p:nvSpPr>
          <p:spPr>
            <a:xfrm>
              <a:off x="364242" y="356775"/>
              <a:ext cx="4846800" cy="589800"/>
            </a:xfrm>
            <a:prstGeom prst="roundRect">
              <a:avLst>
                <a:gd fmla="val 27101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84"/>
            <p:cNvSpPr/>
            <p:nvPr/>
          </p:nvSpPr>
          <p:spPr>
            <a:xfrm>
              <a:off x="364243" y="1139602"/>
              <a:ext cx="4846800" cy="3647100"/>
            </a:xfrm>
            <a:prstGeom prst="roundRect">
              <a:avLst>
                <a:gd fmla="val 4738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5" name="Google Shape;605;p84"/>
          <p:cNvSpPr txBox="1"/>
          <p:nvPr>
            <p:ph type="title"/>
          </p:nvPr>
        </p:nvSpPr>
        <p:spPr>
          <a:xfrm>
            <a:off x="569097" y="365303"/>
            <a:ext cx="44364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0" name="Google Shape;610;p86"/>
          <p:cNvGrpSpPr/>
          <p:nvPr/>
        </p:nvGrpSpPr>
        <p:grpSpPr>
          <a:xfrm>
            <a:off x="364175" y="364200"/>
            <a:ext cx="8415725" cy="4422702"/>
            <a:chOff x="364175" y="364200"/>
            <a:chExt cx="8415725" cy="4422702"/>
          </a:xfrm>
        </p:grpSpPr>
        <p:sp>
          <p:nvSpPr>
            <p:cNvPr id="611" name="Google Shape;611;p86"/>
            <p:cNvSpPr/>
            <p:nvPr/>
          </p:nvSpPr>
          <p:spPr>
            <a:xfrm>
              <a:off x="1429200" y="3845750"/>
              <a:ext cx="6285600" cy="941100"/>
            </a:xfrm>
            <a:prstGeom prst="roundRect">
              <a:avLst>
                <a:gd fmla="val 19466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86"/>
            <p:cNvSpPr/>
            <p:nvPr/>
          </p:nvSpPr>
          <p:spPr>
            <a:xfrm>
              <a:off x="364200" y="3845802"/>
              <a:ext cx="871800" cy="941100"/>
            </a:xfrm>
            <a:prstGeom prst="roundRect">
              <a:avLst>
                <a:gd fmla="val 19466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86"/>
            <p:cNvSpPr/>
            <p:nvPr/>
          </p:nvSpPr>
          <p:spPr>
            <a:xfrm>
              <a:off x="7908100" y="3845802"/>
              <a:ext cx="871800" cy="941100"/>
            </a:xfrm>
            <a:prstGeom prst="roundRect">
              <a:avLst>
                <a:gd fmla="val 19466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86"/>
            <p:cNvSpPr/>
            <p:nvPr/>
          </p:nvSpPr>
          <p:spPr>
            <a:xfrm>
              <a:off x="364175" y="364200"/>
              <a:ext cx="8415000" cy="3295500"/>
            </a:xfrm>
            <a:prstGeom prst="roundRect">
              <a:avLst>
                <a:gd fmla="val 4738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15" name="Google Shape;615;p86"/>
          <p:cNvSpPr txBox="1"/>
          <p:nvPr>
            <p:ph idx="1" type="subTitle"/>
          </p:nvPr>
        </p:nvSpPr>
        <p:spPr>
          <a:xfrm>
            <a:off x="2288225" y="4113350"/>
            <a:ext cx="4567500" cy="4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616" name="Google Shape;616;p86"/>
          <p:cNvSpPr txBox="1"/>
          <p:nvPr>
            <p:ph type="ctrTitle"/>
          </p:nvPr>
        </p:nvSpPr>
        <p:spPr>
          <a:xfrm>
            <a:off x="2288225" y="2851125"/>
            <a:ext cx="4567500" cy="51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617" name="Google Shape;617;p86"/>
          <p:cNvSpPr txBox="1"/>
          <p:nvPr>
            <p:ph idx="2" type="ctrTitle"/>
          </p:nvPr>
        </p:nvSpPr>
        <p:spPr>
          <a:xfrm>
            <a:off x="2288225" y="680775"/>
            <a:ext cx="4567500" cy="200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7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9" name="Google Shape;619;p87"/>
          <p:cNvGrpSpPr/>
          <p:nvPr/>
        </p:nvGrpSpPr>
        <p:grpSpPr>
          <a:xfrm>
            <a:off x="364200" y="356749"/>
            <a:ext cx="8414700" cy="4429926"/>
            <a:chOff x="364200" y="356749"/>
            <a:chExt cx="8414700" cy="4429926"/>
          </a:xfrm>
        </p:grpSpPr>
        <p:sp>
          <p:nvSpPr>
            <p:cNvPr id="620" name="Google Shape;620;p87"/>
            <p:cNvSpPr/>
            <p:nvPr/>
          </p:nvSpPr>
          <p:spPr>
            <a:xfrm>
              <a:off x="3198000" y="356750"/>
              <a:ext cx="5580900" cy="3295500"/>
            </a:xfrm>
            <a:prstGeom prst="roundRect">
              <a:avLst>
                <a:gd fmla="val 5927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87"/>
            <p:cNvSpPr/>
            <p:nvPr/>
          </p:nvSpPr>
          <p:spPr>
            <a:xfrm>
              <a:off x="364200" y="356749"/>
              <a:ext cx="2640600" cy="3295500"/>
            </a:xfrm>
            <a:prstGeom prst="roundRect">
              <a:avLst>
                <a:gd fmla="val 8483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87"/>
            <p:cNvSpPr/>
            <p:nvPr/>
          </p:nvSpPr>
          <p:spPr>
            <a:xfrm>
              <a:off x="3198000" y="3845575"/>
              <a:ext cx="5580900" cy="941100"/>
            </a:xfrm>
            <a:prstGeom prst="roundRect">
              <a:avLst>
                <a:gd fmla="val 22494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87"/>
            <p:cNvSpPr/>
            <p:nvPr/>
          </p:nvSpPr>
          <p:spPr>
            <a:xfrm>
              <a:off x="364200" y="3845575"/>
              <a:ext cx="2640600" cy="941100"/>
            </a:xfrm>
            <a:prstGeom prst="roundRect">
              <a:avLst>
                <a:gd fmla="val 22494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24" name="Google Shape;624;p87"/>
          <p:cNvSpPr txBox="1"/>
          <p:nvPr>
            <p:ph hasCustomPrompt="1" type="title"/>
          </p:nvPr>
        </p:nvSpPr>
        <p:spPr>
          <a:xfrm>
            <a:off x="718350" y="1329800"/>
            <a:ext cx="1932300" cy="119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25" name="Google Shape;625;p87"/>
          <p:cNvSpPr txBox="1"/>
          <p:nvPr>
            <p:ph idx="1" type="subTitle"/>
          </p:nvPr>
        </p:nvSpPr>
        <p:spPr>
          <a:xfrm>
            <a:off x="3486475" y="4106775"/>
            <a:ext cx="4937400" cy="49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626" name="Google Shape;626;p87"/>
          <p:cNvSpPr txBox="1"/>
          <p:nvPr>
            <p:ph idx="2" type="title"/>
          </p:nvPr>
        </p:nvSpPr>
        <p:spPr>
          <a:xfrm>
            <a:off x="3587525" y="904100"/>
            <a:ext cx="4836300" cy="204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7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88"/>
          <p:cNvSpPr/>
          <p:nvPr/>
        </p:nvSpPr>
        <p:spPr>
          <a:xfrm>
            <a:off x="364225" y="1139600"/>
            <a:ext cx="8415900" cy="3647100"/>
          </a:xfrm>
          <a:prstGeom prst="roundRect">
            <a:avLst>
              <a:gd fmla="val 4738" name="adj"/>
            </a:avLst>
          </a:prstGeom>
          <a:solidFill>
            <a:schemeClr val="lt1"/>
          </a:solidFill>
          <a:ln>
            <a:noFill/>
          </a:ln>
          <a:effectLst>
            <a:outerShdw blurRad="314325" rotWithShape="0" algn="bl" dir="3420000" dist="114300">
              <a:srgbClr val="000000">
                <a:alpha val="3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9" name="Google Shape;629;p88"/>
          <p:cNvSpPr/>
          <p:nvPr/>
        </p:nvSpPr>
        <p:spPr>
          <a:xfrm>
            <a:off x="364223" y="356774"/>
            <a:ext cx="8415900" cy="589800"/>
          </a:xfrm>
          <a:prstGeom prst="roundRect">
            <a:avLst>
              <a:gd fmla="val 27101" name="adj"/>
            </a:avLst>
          </a:prstGeom>
          <a:solidFill>
            <a:schemeClr val="lt1"/>
          </a:solidFill>
          <a:ln>
            <a:noFill/>
          </a:ln>
          <a:effectLst>
            <a:outerShdw blurRad="314325" rotWithShape="0" algn="bl" dir="3420000" dist="114300">
              <a:srgbClr val="000000">
                <a:alpha val="3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0" name="Google Shape;630;p88"/>
          <p:cNvSpPr txBox="1"/>
          <p:nvPr>
            <p:ph type="title"/>
          </p:nvPr>
        </p:nvSpPr>
        <p:spPr>
          <a:xfrm>
            <a:off x="720000" y="365302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31" name="Google Shape;631;p88"/>
          <p:cNvSpPr txBox="1"/>
          <p:nvPr>
            <p:ph idx="1" type="body"/>
          </p:nvPr>
        </p:nvSpPr>
        <p:spPr>
          <a:xfrm>
            <a:off x="720000" y="1367575"/>
            <a:ext cx="7704000" cy="323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/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alphaLcPeriod"/>
              <a:defRPr>
                <a:solidFill>
                  <a:srgbClr val="434343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romanLcPeriod"/>
              <a:defRPr>
                <a:solidFill>
                  <a:srgbClr val="434343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arabicPeriod"/>
              <a:defRPr>
                <a:solidFill>
                  <a:srgbClr val="434343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alphaLcPeriod"/>
              <a:defRPr>
                <a:solidFill>
                  <a:srgbClr val="434343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romanLcPeriod"/>
              <a:defRPr>
                <a:solidFill>
                  <a:srgbClr val="434343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arabicPeriod"/>
              <a:defRPr>
                <a:solidFill>
                  <a:srgbClr val="434343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alphaLcPeriod"/>
              <a:defRPr>
                <a:solidFill>
                  <a:srgbClr val="434343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AutoNum type="romanLcPeriod"/>
              <a:defRPr>
                <a:solidFill>
                  <a:srgbClr val="43434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3" name="Google Shape;633;p89"/>
          <p:cNvGrpSpPr/>
          <p:nvPr/>
        </p:nvGrpSpPr>
        <p:grpSpPr>
          <a:xfrm>
            <a:off x="364223" y="356774"/>
            <a:ext cx="8415902" cy="4429739"/>
            <a:chOff x="364223" y="356774"/>
            <a:chExt cx="8415902" cy="4429739"/>
          </a:xfrm>
        </p:grpSpPr>
        <p:sp>
          <p:nvSpPr>
            <p:cNvPr id="634" name="Google Shape;634;p89"/>
            <p:cNvSpPr/>
            <p:nvPr/>
          </p:nvSpPr>
          <p:spPr>
            <a:xfrm>
              <a:off x="364223" y="356774"/>
              <a:ext cx="8415900" cy="589800"/>
            </a:xfrm>
            <a:prstGeom prst="roundRect">
              <a:avLst>
                <a:gd fmla="val 27101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89"/>
            <p:cNvSpPr/>
            <p:nvPr/>
          </p:nvSpPr>
          <p:spPr>
            <a:xfrm>
              <a:off x="364225" y="1139600"/>
              <a:ext cx="6566400" cy="1757400"/>
            </a:xfrm>
            <a:prstGeom prst="roundRect">
              <a:avLst>
                <a:gd fmla="val 7678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89"/>
            <p:cNvSpPr/>
            <p:nvPr/>
          </p:nvSpPr>
          <p:spPr>
            <a:xfrm>
              <a:off x="7123775" y="1139600"/>
              <a:ext cx="1656300" cy="1707900"/>
            </a:xfrm>
            <a:prstGeom prst="roundRect">
              <a:avLst>
                <a:gd fmla="val 8032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89"/>
            <p:cNvSpPr/>
            <p:nvPr/>
          </p:nvSpPr>
          <p:spPr>
            <a:xfrm flipH="1">
              <a:off x="2217625" y="3090300"/>
              <a:ext cx="6562500" cy="1694100"/>
            </a:xfrm>
            <a:prstGeom prst="roundRect">
              <a:avLst>
                <a:gd fmla="val 7678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89"/>
            <p:cNvSpPr/>
            <p:nvPr/>
          </p:nvSpPr>
          <p:spPr>
            <a:xfrm flipH="1">
              <a:off x="364264" y="3090312"/>
              <a:ext cx="1656300" cy="1696200"/>
            </a:xfrm>
            <a:prstGeom prst="roundRect">
              <a:avLst>
                <a:gd fmla="val 8032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9" name="Google Shape;639;p89"/>
          <p:cNvSpPr txBox="1"/>
          <p:nvPr>
            <p:ph idx="1" type="subTitle"/>
          </p:nvPr>
        </p:nvSpPr>
        <p:spPr>
          <a:xfrm>
            <a:off x="555284" y="1714625"/>
            <a:ext cx="14586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ebas Neue"/>
              <a:buNone/>
              <a:defRPr b="1" sz="2000">
                <a:latin typeface="Unica One"/>
                <a:ea typeface="Unica One"/>
                <a:cs typeface="Unica One"/>
                <a:sym typeface="Unica One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640" name="Google Shape;640;p89"/>
          <p:cNvSpPr txBox="1"/>
          <p:nvPr>
            <p:ph idx="2" type="subTitle"/>
          </p:nvPr>
        </p:nvSpPr>
        <p:spPr>
          <a:xfrm>
            <a:off x="7130115" y="3687600"/>
            <a:ext cx="14586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ebas Neue"/>
              <a:buNone/>
              <a:defRPr b="1" sz="2000">
                <a:latin typeface="Unica One"/>
                <a:ea typeface="Unica One"/>
                <a:cs typeface="Unica One"/>
                <a:sym typeface="Unica One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641" name="Google Shape;641;p89"/>
          <p:cNvSpPr txBox="1"/>
          <p:nvPr>
            <p:ph idx="3" type="subTitle"/>
          </p:nvPr>
        </p:nvSpPr>
        <p:spPr>
          <a:xfrm>
            <a:off x="2210287" y="1325675"/>
            <a:ext cx="4405200" cy="130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89"/>
          <p:cNvSpPr txBox="1"/>
          <p:nvPr>
            <p:ph idx="4" type="subTitle"/>
          </p:nvPr>
        </p:nvSpPr>
        <p:spPr>
          <a:xfrm>
            <a:off x="2495287" y="3298650"/>
            <a:ext cx="4405200" cy="130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43" name="Google Shape;643;p89"/>
          <p:cNvSpPr txBox="1"/>
          <p:nvPr>
            <p:ph type="title"/>
          </p:nvPr>
        </p:nvSpPr>
        <p:spPr>
          <a:xfrm>
            <a:off x="720000" y="365302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5" name="Google Shape;645;p90"/>
          <p:cNvGrpSpPr/>
          <p:nvPr/>
        </p:nvGrpSpPr>
        <p:grpSpPr>
          <a:xfrm>
            <a:off x="364223" y="356774"/>
            <a:ext cx="8415902" cy="4429926"/>
            <a:chOff x="364223" y="356774"/>
            <a:chExt cx="8415902" cy="4429926"/>
          </a:xfrm>
        </p:grpSpPr>
        <p:sp>
          <p:nvSpPr>
            <p:cNvPr id="646" name="Google Shape;646;p90"/>
            <p:cNvSpPr/>
            <p:nvPr/>
          </p:nvSpPr>
          <p:spPr>
            <a:xfrm>
              <a:off x="364223" y="356774"/>
              <a:ext cx="8415900" cy="589800"/>
            </a:xfrm>
            <a:prstGeom prst="roundRect">
              <a:avLst>
                <a:gd fmla="val 27101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90"/>
            <p:cNvSpPr/>
            <p:nvPr/>
          </p:nvSpPr>
          <p:spPr>
            <a:xfrm>
              <a:off x="364225" y="1139600"/>
              <a:ext cx="8415900" cy="3647100"/>
            </a:xfrm>
            <a:prstGeom prst="roundRect">
              <a:avLst>
                <a:gd fmla="val 4738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48" name="Google Shape;648;p90"/>
          <p:cNvSpPr txBox="1"/>
          <p:nvPr>
            <p:ph type="title"/>
          </p:nvPr>
        </p:nvSpPr>
        <p:spPr>
          <a:xfrm>
            <a:off x="720000" y="365302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de">
  <p:cSld name="TITLE_ONLY_2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0" name="Google Shape;650;p91"/>
          <p:cNvGrpSpPr/>
          <p:nvPr/>
        </p:nvGrpSpPr>
        <p:grpSpPr>
          <a:xfrm>
            <a:off x="364242" y="356775"/>
            <a:ext cx="4846801" cy="4429926"/>
            <a:chOff x="364242" y="356775"/>
            <a:chExt cx="4846801" cy="4429926"/>
          </a:xfrm>
        </p:grpSpPr>
        <p:sp>
          <p:nvSpPr>
            <p:cNvPr id="651" name="Google Shape;651;p91"/>
            <p:cNvSpPr/>
            <p:nvPr/>
          </p:nvSpPr>
          <p:spPr>
            <a:xfrm>
              <a:off x="364242" y="356775"/>
              <a:ext cx="4846800" cy="589800"/>
            </a:xfrm>
            <a:prstGeom prst="roundRect">
              <a:avLst>
                <a:gd fmla="val 27101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91"/>
            <p:cNvSpPr/>
            <p:nvPr/>
          </p:nvSpPr>
          <p:spPr>
            <a:xfrm>
              <a:off x="364243" y="1139602"/>
              <a:ext cx="4846800" cy="3647100"/>
            </a:xfrm>
            <a:prstGeom prst="roundRect">
              <a:avLst>
                <a:gd fmla="val 4738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53" name="Google Shape;653;p91"/>
          <p:cNvSpPr txBox="1"/>
          <p:nvPr>
            <p:ph type="title"/>
          </p:nvPr>
        </p:nvSpPr>
        <p:spPr>
          <a:xfrm>
            <a:off x="569097" y="365303"/>
            <a:ext cx="44364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5" name="Google Shape;655;p92"/>
          <p:cNvGrpSpPr/>
          <p:nvPr/>
        </p:nvGrpSpPr>
        <p:grpSpPr>
          <a:xfrm>
            <a:off x="364223" y="356774"/>
            <a:ext cx="8415902" cy="4429926"/>
            <a:chOff x="364223" y="356774"/>
            <a:chExt cx="8415902" cy="4429926"/>
          </a:xfrm>
        </p:grpSpPr>
        <p:sp>
          <p:nvSpPr>
            <p:cNvPr id="656" name="Google Shape;656;p92"/>
            <p:cNvSpPr/>
            <p:nvPr/>
          </p:nvSpPr>
          <p:spPr>
            <a:xfrm>
              <a:off x="364225" y="1139600"/>
              <a:ext cx="8415900" cy="3647100"/>
            </a:xfrm>
            <a:prstGeom prst="roundRect">
              <a:avLst>
                <a:gd fmla="val 4738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92"/>
            <p:cNvSpPr/>
            <p:nvPr/>
          </p:nvSpPr>
          <p:spPr>
            <a:xfrm>
              <a:off x="364223" y="356774"/>
              <a:ext cx="8415900" cy="589800"/>
            </a:xfrm>
            <a:prstGeom prst="roundRect">
              <a:avLst>
                <a:gd fmla="val 27101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58" name="Google Shape;658;p92"/>
          <p:cNvSpPr txBox="1"/>
          <p:nvPr>
            <p:ph idx="1" type="subTitle"/>
          </p:nvPr>
        </p:nvSpPr>
        <p:spPr>
          <a:xfrm>
            <a:off x="2281050" y="3300300"/>
            <a:ext cx="4581900" cy="108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59" name="Google Shape;659;p92"/>
          <p:cNvSpPr txBox="1"/>
          <p:nvPr>
            <p:ph type="title"/>
          </p:nvPr>
        </p:nvSpPr>
        <p:spPr>
          <a:xfrm>
            <a:off x="720000" y="365302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60" name="Google Shape;660;p92"/>
          <p:cNvSpPr txBox="1"/>
          <p:nvPr>
            <p:ph idx="2" type="subTitle"/>
          </p:nvPr>
        </p:nvSpPr>
        <p:spPr>
          <a:xfrm>
            <a:off x="2281050" y="2213400"/>
            <a:ext cx="4581900" cy="108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ebas Neue"/>
              <a:buNone/>
              <a:defRPr b="1" sz="6000">
                <a:latin typeface="Unica One"/>
                <a:ea typeface="Unica One"/>
                <a:cs typeface="Unica One"/>
                <a:sym typeface="Unica One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93"/>
          <p:cNvSpPr/>
          <p:nvPr/>
        </p:nvSpPr>
        <p:spPr>
          <a:xfrm>
            <a:off x="364225" y="356775"/>
            <a:ext cx="8415000" cy="4429800"/>
          </a:xfrm>
          <a:prstGeom prst="roundRect">
            <a:avLst>
              <a:gd fmla="val 6183" name="adj"/>
            </a:avLst>
          </a:prstGeom>
          <a:solidFill>
            <a:schemeClr val="lt1"/>
          </a:solidFill>
          <a:ln>
            <a:noFill/>
          </a:ln>
          <a:effectLst>
            <a:outerShdw blurRad="314325" rotWithShape="0" algn="bl" dir="3420000" dist="114300">
              <a:srgbClr val="000000">
                <a:alpha val="3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3" name="Google Shape;663;p93"/>
          <p:cNvSpPr txBox="1"/>
          <p:nvPr>
            <p:ph type="title"/>
          </p:nvPr>
        </p:nvSpPr>
        <p:spPr>
          <a:xfrm>
            <a:off x="1388100" y="1654363"/>
            <a:ext cx="6367800" cy="183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5" name="Google Shape;665;p94"/>
          <p:cNvGrpSpPr/>
          <p:nvPr/>
        </p:nvGrpSpPr>
        <p:grpSpPr>
          <a:xfrm>
            <a:off x="364225" y="356823"/>
            <a:ext cx="8415600" cy="4430101"/>
            <a:chOff x="364225" y="356823"/>
            <a:chExt cx="8415600" cy="4430101"/>
          </a:xfrm>
        </p:grpSpPr>
        <p:sp>
          <p:nvSpPr>
            <p:cNvPr id="666" name="Google Shape;666;p94"/>
            <p:cNvSpPr/>
            <p:nvPr/>
          </p:nvSpPr>
          <p:spPr>
            <a:xfrm>
              <a:off x="364225" y="356823"/>
              <a:ext cx="4098900" cy="4430100"/>
            </a:xfrm>
            <a:prstGeom prst="roundRect">
              <a:avLst>
                <a:gd fmla="val 6183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94"/>
            <p:cNvSpPr/>
            <p:nvPr/>
          </p:nvSpPr>
          <p:spPr>
            <a:xfrm>
              <a:off x="4680925" y="1604825"/>
              <a:ext cx="4098900" cy="3182100"/>
            </a:xfrm>
            <a:prstGeom prst="roundRect">
              <a:avLst>
                <a:gd fmla="val 7213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94"/>
            <p:cNvSpPr/>
            <p:nvPr/>
          </p:nvSpPr>
          <p:spPr>
            <a:xfrm>
              <a:off x="4680925" y="356825"/>
              <a:ext cx="4098900" cy="1054800"/>
            </a:xfrm>
            <a:prstGeom prst="roundRect">
              <a:avLst>
                <a:gd fmla="val 16541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9" name="Google Shape;669;p94"/>
          <p:cNvSpPr txBox="1"/>
          <p:nvPr>
            <p:ph idx="1" type="subTitle"/>
          </p:nvPr>
        </p:nvSpPr>
        <p:spPr>
          <a:xfrm>
            <a:off x="5015825" y="2641875"/>
            <a:ext cx="3408300" cy="196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70" name="Google Shape;670;p94"/>
          <p:cNvSpPr txBox="1"/>
          <p:nvPr>
            <p:ph type="title"/>
          </p:nvPr>
        </p:nvSpPr>
        <p:spPr>
          <a:xfrm>
            <a:off x="5015825" y="365300"/>
            <a:ext cx="3408300" cy="95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95"/>
          <p:cNvSpPr txBox="1"/>
          <p:nvPr>
            <p:ph type="title"/>
          </p:nvPr>
        </p:nvSpPr>
        <p:spPr>
          <a:xfrm>
            <a:off x="720000" y="1516338"/>
            <a:ext cx="3159900" cy="192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4" name="Google Shape;674;p96"/>
          <p:cNvGrpSpPr/>
          <p:nvPr/>
        </p:nvGrpSpPr>
        <p:grpSpPr>
          <a:xfrm>
            <a:off x="364200" y="356775"/>
            <a:ext cx="8415700" cy="4430025"/>
            <a:chOff x="364200" y="356775"/>
            <a:chExt cx="8415700" cy="4430025"/>
          </a:xfrm>
        </p:grpSpPr>
        <p:sp>
          <p:nvSpPr>
            <p:cNvPr id="675" name="Google Shape;675;p96"/>
            <p:cNvSpPr/>
            <p:nvPr/>
          </p:nvSpPr>
          <p:spPr>
            <a:xfrm>
              <a:off x="364200" y="3870900"/>
              <a:ext cx="8415000" cy="915900"/>
            </a:xfrm>
            <a:prstGeom prst="roundRect">
              <a:avLst>
                <a:gd fmla="val 19466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96"/>
            <p:cNvSpPr/>
            <p:nvPr/>
          </p:nvSpPr>
          <p:spPr>
            <a:xfrm>
              <a:off x="1429200" y="356775"/>
              <a:ext cx="6285600" cy="3320700"/>
            </a:xfrm>
            <a:prstGeom prst="roundRect">
              <a:avLst>
                <a:gd fmla="val 5592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96"/>
            <p:cNvSpPr/>
            <p:nvPr/>
          </p:nvSpPr>
          <p:spPr>
            <a:xfrm>
              <a:off x="364200" y="356958"/>
              <a:ext cx="871800" cy="3320700"/>
            </a:xfrm>
            <a:prstGeom prst="roundRect">
              <a:avLst>
                <a:gd fmla="val 19466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96"/>
            <p:cNvSpPr/>
            <p:nvPr/>
          </p:nvSpPr>
          <p:spPr>
            <a:xfrm>
              <a:off x="7908100" y="356958"/>
              <a:ext cx="871800" cy="3320700"/>
            </a:xfrm>
            <a:prstGeom prst="roundRect">
              <a:avLst>
                <a:gd fmla="val 19466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79" name="Google Shape;679;p96"/>
          <p:cNvSpPr txBox="1"/>
          <p:nvPr>
            <p:ph hasCustomPrompt="1" type="title"/>
          </p:nvPr>
        </p:nvSpPr>
        <p:spPr>
          <a:xfrm>
            <a:off x="1636700" y="1139600"/>
            <a:ext cx="5870700" cy="170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680" name="Google Shape;680;p96"/>
          <p:cNvSpPr txBox="1"/>
          <p:nvPr>
            <p:ph idx="1" type="subTitle"/>
          </p:nvPr>
        </p:nvSpPr>
        <p:spPr>
          <a:xfrm>
            <a:off x="1636700" y="4096300"/>
            <a:ext cx="5870700" cy="44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1"/>
        </a:solidFill>
      </p:bgPr>
    </p:bg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SECTION_HEADER_1"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3" name="Google Shape;683;p98"/>
          <p:cNvGrpSpPr/>
          <p:nvPr/>
        </p:nvGrpSpPr>
        <p:grpSpPr>
          <a:xfrm flipH="1">
            <a:off x="364200" y="356749"/>
            <a:ext cx="8414700" cy="4429926"/>
            <a:chOff x="364200" y="356749"/>
            <a:chExt cx="8414700" cy="4429926"/>
          </a:xfrm>
        </p:grpSpPr>
        <p:sp>
          <p:nvSpPr>
            <p:cNvPr id="684" name="Google Shape;684;p98"/>
            <p:cNvSpPr/>
            <p:nvPr/>
          </p:nvSpPr>
          <p:spPr>
            <a:xfrm>
              <a:off x="3198000" y="356750"/>
              <a:ext cx="5580900" cy="3295500"/>
            </a:xfrm>
            <a:prstGeom prst="roundRect">
              <a:avLst>
                <a:gd fmla="val 5927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98"/>
            <p:cNvSpPr/>
            <p:nvPr/>
          </p:nvSpPr>
          <p:spPr>
            <a:xfrm>
              <a:off x="364200" y="356749"/>
              <a:ext cx="2640600" cy="3295500"/>
            </a:xfrm>
            <a:prstGeom prst="roundRect">
              <a:avLst>
                <a:gd fmla="val 8483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98"/>
            <p:cNvSpPr/>
            <p:nvPr/>
          </p:nvSpPr>
          <p:spPr>
            <a:xfrm>
              <a:off x="3198000" y="3845575"/>
              <a:ext cx="5580900" cy="941100"/>
            </a:xfrm>
            <a:prstGeom prst="roundRect">
              <a:avLst>
                <a:gd fmla="val 22494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98"/>
            <p:cNvSpPr/>
            <p:nvPr/>
          </p:nvSpPr>
          <p:spPr>
            <a:xfrm>
              <a:off x="364200" y="3845575"/>
              <a:ext cx="2640600" cy="941100"/>
            </a:xfrm>
            <a:prstGeom prst="roundRect">
              <a:avLst>
                <a:gd fmla="val 22494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88" name="Google Shape;688;p98"/>
          <p:cNvSpPr txBox="1"/>
          <p:nvPr>
            <p:ph hasCustomPrompt="1" type="title"/>
          </p:nvPr>
        </p:nvSpPr>
        <p:spPr>
          <a:xfrm>
            <a:off x="6492825" y="1329838"/>
            <a:ext cx="1932300" cy="119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89" name="Google Shape;689;p98"/>
          <p:cNvSpPr txBox="1"/>
          <p:nvPr>
            <p:ph idx="1" type="subTitle"/>
          </p:nvPr>
        </p:nvSpPr>
        <p:spPr>
          <a:xfrm>
            <a:off x="602300" y="4106813"/>
            <a:ext cx="4937400" cy="49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690" name="Google Shape;690;p98"/>
          <p:cNvSpPr txBox="1"/>
          <p:nvPr>
            <p:ph idx="2" type="title"/>
          </p:nvPr>
        </p:nvSpPr>
        <p:spPr>
          <a:xfrm>
            <a:off x="703350" y="904138"/>
            <a:ext cx="4836300" cy="204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7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SECTION_HEADER_1_1"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2" name="Google Shape;692;p99"/>
          <p:cNvGrpSpPr/>
          <p:nvPr/>
        </p:nvGrpSpPr>
        <p:grpSpPr>
          <a:xfrm>
            <a:off x="364200" y="356749"/>
            <a:ext cx="8414700" cy="3295501"/>
            <a:chOff x="364200" y="356749"/>
            <a:chExt cx="8414700" cy="3295501"/>
          </a:xfrm>
        </p:grpSpPr>
        <p:sp>
          <p:nvSpPr>
            <p:cNvPr id="693" name="Google Shape;693;p99"/>
            <p:cNvSpPr/>
            <p:nvPr/>
          </p:nvSpPr>
          <p:spPr>
            <a:xfrm>
              <a:off x="3198000" y="356750"/>
              <a:ext cx="5580900" cy="3295500"/>
            </a:xfrm>
            <a:prstGeom prst="roundRect">
              <a:avLst>
                <a:gd fmla="val 5927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99"/>
            <p:cNvSpPr/>
            <p:nvPr/>
          </p:nvSpPr>
          <p:spPr>
            <a:xfrm>
              <a:off x="364200" y="356749"/>
              <a:ext cx="2640600" cy="3295500"/>
            </a:xfrm>
            <a:prstGeom prst="roundRect">
              <a:avLst>
                <a:gd fmla="val 8483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95" name="Google Shape;695;p99"/>
          <p:cNvSpPr/>
          <p:nvPr/>
        </p:nvSpPr>
        <p:spPr>
          <a:xfrm>
            <a:off x="1429200" y="3845750"/>
            <a:ext cx="6285600" cy="941100"/>
          </a:xfrm>
          <a:prstGeom prst="roundRect">
            <a:avLst>
              <a:gd fmla="val 19466" name="adj"/>
            </a:avLst>
          </a:prstGeom>
          <a:solidFill>
            <a:schemeClr val="lt1"/>
          </a:solidFill>
          <a:ln>
            <a:noFill/>
          </a:ln>
          <a:effectLst>
            <a:outerShdw blurRad="314325" rotWithShape="0" algn="bl" dir="3420000" dist="114300">
              <a:srgbClr val="000000">
                <a:alpha val="3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6" name="Google Shape;696;p99"/>
          <p:cNvSpPr/>
          <p:nvPr/>
        </p:nvSpPr>
        <p:spPr>
          <a:xfrm>
            <a:off x="364200" y="3845802"/>
            <a:ext cx="871800" cy="941100"/>
          </a:xfrm>
          <a:prstGeom prst="roundRect">
            <a:avLst>
              <a:gd fmla="val 19466" name="adj"/>
            </a:avLst>
          </a:prstGeom>
          <a:solidFill>
            <a:schemeClr val="lt1"/>
          </a:solidFill>
          <a:ln>
            <a:noFill/>
          </a:ln>
          <a:effectLst>
            <a:outerShdw blurRad="314325" rotWithShape="0" algn="bl" dir="3420000" dist="114300">
              <a:srgbClr val="000000">
                <a:alpha val="3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7" name="Google Shape;697;p99"/>
          <p:cNvSpPr/>
          <p:nvPr/>
        </p:nvSpPr>
        <p:spPr>
          <a:xfrm>
            <a:off x="7908100" y="3845802"/>
            <a:ext cx="871800" cy="941100"/>
          </a:xfrm>
          <a:prstGeom prst="roundRect">
            <a:avLst>
              <a:gd fmla="val 19466" name="adj"/>
            </a:avLst>
          </a:prstGeom>
          <a:solidFill>
            <a:schemeClr val="lt1"/>
          </a:solidFill>
          <a:ln>
            <a:noFill/>
          </a:ln>
          <a:effectLst>
            <a:outerShdw blurRad="314325" rotWithShape="0" algn="bl" dir="3420000" dist="114300">
              <a:srgbClr val="000000">
                <a:alpha val="3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8" name="Google Shape;698;p99"/>
          <p:cNvSpPr txBox="1"/>
          <p:nvPr>
            <p:ph idx="1" type="subTitle"/>
          </p:nvPr>
        </p:nvSpPr>
        <p:spPr>
          <a:xfrm>
            <a:off x="2288225" y="4113350"/>
            <a:ext cx="4567500" cy="4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699" name="Google Shape;699;p99"/>
          <p:cNvSpPr txBox="1"/>
          <p:nvPr>
            <p:ph hasCustomPrompt="1" type="title"/>
          </p:nvPr>
        </p:nvSpPr>
        <p:spPr>
          <a:xfrm>
            <a:off x="718350" y="1329800"/>
            <a:ext cx="1932300" cy="119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00" name="Google Shape;700;p99"/>
          <p:cNvSpPr txBox="1"/>
          <p:nvPr>
            <p:ph idx="2" type="title"/>
          </p:nvPr>
        </p:nvSpPr>
        <p:spPr>
          <a:xfrm>
            <a:off x="3587525" y="904100"/>
            <a:ext cx="4836300" cy="204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7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4">
  <p:cSld name="SECTION_HEADER_1_1_1"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2" name="Google Shape;702;p100"/>
          <p:cNvGrpSpPr/>
          <p:nvPr/>
        </p:nvGrpSpPr>
        <p:grpSpPr>
          <a:xfrm>
            <a:off x="364200" y="356749"/>
            <a:ext cx="8415700" cy="4430153"/>
            <a:chOff x="364200" y="356749"/>
            <a:chExt cx="8415700" cy="4430153"/>
          </a:xfrm>
        </p:grpSpPr>
        <p:sp>
          <p:nvSpPr>
            <p:cNvPr id="703" name="Google Shape;703;p100"/>
            <p:cNvSpPr/>
            <p:nvPr/>
          </p:nvSpPr>
          <p:spPr>
            <a:xfrm>
              <a:off x="364200" y="356750"/>
              <a:ext cx="5530500" cy="3295500"/>
            </a:xfrm>
            <a:prstGeom prst="roundRect">
              <a:avLst>
                <a:gd fmla="val 5927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100"/>
            <p:cNvSpPr/>
            <p:nvPr/>
          </p:nvSpPr>
          <p:spPr>
            <a:xfrm>
              <a:off x="6138675" y="356749"/>
              <a:ext cx="2640600" cy="3295500"/>
            </a:xfrm>
            <a:prstGeom prst="roundRect">
              <a:avLst>
                <a:gd fmla="val 8483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100"/>
            <p:cNvSpPr/>
            <p:nvPr/>
          </p:nvSpPr>
          <p:spPr>
            <a:xfrm>
              <a:off x="1429200" y="3845750"/>
              <a:ext cx="6285600" cy="941100"/>
            </a:xfrm>
            <a:prstGeom prst="roundRect">
              <a:avLst>
                <a:gd fmla="val 19466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100"/>
            <p:cNvSpPr/>
            <p:nvPr/>
          </p:nvSpPr>
          <p:spPr>
            <a:xfrm>
              <a:off x="364200" y="3845802"/>
              <a:ext cx="871800" cy="941100"/>
            </a:xfrm>
            <a:prstGeom prst="roundRect">
              <a:avLst>
                <a:gd fmla="val 19466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100"/>
            <p:cNvSpPr/>
            <p:nvPr/>
          </p:nvSpPr>
          <p:spPr>
            <a:xfrm>
              <a:off x="7908100" y="3845802"/>
              <a:ext cx="871800" cy="941100"/>
            </a:xfrm>
            <a:prstGeom prst="roundRect">
              <a:avLst>
                <a:gd fmla="val 19466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08" name="Google Shape;708;p100"/>
          <p:cNvSpPr txBox="1"/>
          <p:nvPr>
            <p:ph hasCustomPrompt="1" type="title"/>
          </p:nvPr>
        </p:nvSpPr>
        <p:spPr>
          <a:xfrm>
            <a:off x="6492825" y="1329800"/>
            <a:ext cx="1932300" cy="119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09" name="Google Shape;709;p100"/>
          <p:cNvSpPr txBox="1"/>
          <p:nvPr>
            <p:ph idx="2" type="title"/>
          </p:nvPr>
        </p:nvSpPr>
        <p:spPr>
          <a:xfrm>
            <a:off x="703350" y="904100"/>
            <a:ext cx="4836300" cy="204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7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710" name="Google Shape;710;p100"/>
          <p:cNvSpPr txBox="1"/>
          <p:nvPr>
            <p:ph idx="1" type="subTitle"/>
          </p:nvPr>
        </p:nvSpPr>
        <p:spPr>
          <a:xfrm>
            <a:off x="2288225" y="4113350"/>
            <a:ext cx="4567500" cy="4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5">
  <p:cSld name="SECTION_HEADER_1_2"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2" name="Google Shape;712;p101"/>
          <p:cNvGrpSpPr/>
          <p:nvPr/>
        </p:nvGrpSpPr>
        <p:grpSpPr>
          <a:xfrm flipH="1">
            <a:off x="364200" y="1491174"/>
            <a:ext cx="8414700" cy="3295501"/>
            <a:chOff x="364200" y="356749"/>
            <a:chExt cx="8414700" cy="3295501"/>
          </a:xfrm>
        </p:grpSpPr>
        <p:sp>
          <p:nvSpPr>
            <p:cNvPr id="713" name="Google Shape;713;p101"/>
            <p:cNvSpPr/>
            <p:nvPr/>
          </p:nvSpPr>
          <p:spPr>
            <a:xfrm>
              <a:off x="3198000" y="356750"/>
              <a:ext cx="5580900" cy="3295500"/>
            </a:xfrm>
            <a:prstGeom prst="roundRect">
              <a:avLst>
                <a:gd fmla="val 5927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101"/>
            <p:cNvSpPr/>
            <p:nvPr/>
          </p:nvSpPr>
          <p:spPr>
            <a:xfrm>
              <a:off x="364200" y="356749"/>
              <a:ext cx="2640600" cy="3295500"/>
            </a:xfrm>
            <a:prstGeom prst="roundRect">
              <a:avLst>
                <a:gd fmla="val 8483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15" name="Google Shape;715;p101"/>
          <p:cNvSpPr txBox="1"/>
          <p:nvPr>
            <p:ph hasCustomPrompt="1" type="title"/>
          </p:nvPr>
        </p:nvSpPr>
        <p:spPr>
          <a:xfrm>
            <a:off x="6492825" y="2541025"/>
            <a:ext cx="1932300" cy="119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16" name="Google Shape;716;p101"/>
          <p:cNvSpPr txBox="1"/>
          <p:nvPr>
            <p:ph idx="1" type="subTitle"/>
          </p:nvPr>
        </p:nvSpPr>
        <p:spPr>
          <a:xfrm>
            <a:off x="720000" y="4106775"/>
            <a:ext cx="4819800" cy="49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17" name="Google Shape;717;p101"/>
          <p:cNvSpPr txBox="1"/>
          <p:nvPr>
            <p:ph idx="2" type="title"/>
          </p:nvPr>
        </p:nvSpPr>
        <p:spPr>
          <a:xfrm>
            <a:off x="719850" y="1892975"/>
            <a:ext cx="4819800" cy="183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7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718" name="Google Shape;718;p101"/>
          <p:cNvSpPr/>
          <p:nvPr/>
        </p:nvSpPr>
        <p:spPr>
          <a:xfrm>
            <a:off x="6034500" y="356775"/>
            <a:ext cx="2744700" cy="941100"/>
          </a:xfrm>
          <a:prstGeom prst="roundRect">
            <a:avLst>
              <a:gd fmla="val 22494" name="adj"/>
            </a:avLst>
          </a:prstGeom>
          <a:solidFill>
            <a:schemeClr val="lt1"/>
          </a:solidFill>
          <a:ln>
            <a:noFill/>
          </a:ln>
          <a:effectLst>
            <a:outerShdw blurRad="314325" rotWithShape="0" algn="bl" dir="3420000" dist="114300">
              <a:srgbClr val="000000">
                <a:alpha val="3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9" name="Google Shape;719;p101"/>
          <p:cNvSpPr/>
          <p:nvPr/>
        </p:nvSpPr>
        <p:spPr>
          <a:xfrm>
            <a:off x="364200" y="356775"/>
            <a:ext cx="2640600" cy="941100"/>
          </a:xfrm>
          <a:prstGeom prst="roundRect">
            <a:avLst>
              <a:gd fmla="val 22494" name="adj"/>
            </a:avLst>
          </a:prstGeom>
          <a:solidFill>
            <a:schemeClr val="lt1"/>
          </a:solidFill>
          <a:ln>
            <a:noFill/>
          </a:ln>
          <a:effectLst>
            <a:outerShdw blurRad="314325" rotWithShape="0" algn="bl" dir="3420000" dist="114300">
              <a:srgbClr val="000000">
                <a:alpha val="3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0" name="Google Shape;720;p101"/>
          <p:cNvSpPr/>
          <p:nvPr/>
        </p:nvSpPr>
        <p:spPr>
          <a:xfrm>
            <a:off x="3198000" y="356775"/>
            <a:ext cx="2643300" cy="941100"/>
          </a:xfrm>
          <a:prstGeom prst="roundRect">
            <a:avLst>
              <a:gd fmla="val 22494" name="adj"/>
            </a:avLst>
          </a:prstGeom>
          <a:solidFill>
            <a:schemeClr val="lt1"/>
          </a:solidFill>
          <a:ln>
            <a:noFill/>
          </a:ln>
          <a:effectLst>
            <a:outerShdw blurRad="314325" rotWithShape="0" algn="bl" dir="3420000" dist="114300">
              <a:srgbClr val="000000">
                <a:alpha val="3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6">
  <p:cSld name="SECTION_HEADER_1_2_1"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102"/>
          <p:cNvSpPr/>
          <p:nvPr/>
        </p:nvSpPr>
        <p:spPr>
          <a:xfrm>
            <a:off x="3198000" y="1491175"/>
            <a:ext cx="5580900" cy="3295500"/>
          </a:xfrm>
          <a:prstGeom prst="roundRect">
            <a:avLst>
              <a:gd fmla="val 5927" name="adj"/>
            </a:avLst>
          </a:prstGeom>
          <a:solidFill>
            <a:schemeClr val="lt1"/>
          </a:solidFill>
          <a:ln>
            <a:noFill/>
          </a:ln>
          <a:effectLst>
            <a:outerShdw blurRad="314325" rotWithShape="0" algn="bl" dir="3420000" dist="114300">
              <a:srgbClr val="000000">
                <a:alpha val="3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3" name="Google Shape;723;p102"/>
          <p:cNvSpPr/>
          <p:nvPr/>
        </p:nvSpPr>
        <p:spPr>
          <a:xfrm>
            <a:off x="364200" y="1491174"/>
            <a:ext cx="2640600" cy="3295500"/>
          </a:xfrm>
          <a:prstGeom prst="roundRect">
            <a:avLst>
              <a:gd fmla="val 8483" name="adj"/>
            </a:avLst>
          </a:prstGeom>
          <a:solidFill>
            <a:schemeClr val="lt1"/>
          </a:solidFill>
          <a:ln>
            <a:noFill/>
          </a:ln>
          <a:effectLst>
            <a:outerShdw blurRad="314325" rotWithShape="0" algn="bl" dir="3420000" dist="114300">
              <a:srgbClr val="000000">
                <a:alpha val="3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4" name="Google Shape;724;p102"/>
          <p:cNvSpPr/>
          <p:nvPr/>
        </p:nvSpPr>
        <p:spPr>
          <a:xfrm>
            <a:off x="6034500" y="356775"/>
            <a:ext cx="2744700" cy="941100"/>
          </a:xfrm>
          <a:prstGeom prst="roundRect">
            <a:avLst>
              <a:gd fmla="val 22494" name="adj"/>
            </a:avLst>
          </a:prstGeom>
          <a:solidFill>
            <a:schemeClr val="lt1"/>
          </a:solidFill>
          <a:ln>
            <a:noFill/>
          </a:ln>
          <a:effectLst>
            <a:outerShdw blurRad="314325" rotWithShape="0" algn="bl" dir="3420000" dist="114300">
              <a:srgbClr val="000000">
                <a:alpha val="3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5" name="Google Shape;725;p102"/>
          <p:cNvSpPr/>
          <p:nvPr/>
        </p:nvSpPr>
        <p:spPr>
          <a:xfrm>
            <a:off x="364200" y="356775"/>
            <a:ext cx="2640600" cy="941100"/>
          </a:xfrm>
          <a:prstGeom prst="roundRect">
            <a:avLst>
              <a:gd fmla="val 22494" name="adj"/>
            </a:avLst>
          </a:prstGeom>
          <a:solidFill>
            <a:schemeClr val="lt1"/>
          </a:solidFill>
          <a:ln>
            <a:noFill/>
          </a:ln>
          <a:effectLst>
            <a:outerShdw blurRad="314325" rotWithShape="0" algn="bl" dir="3420000" dist="114300">
              <a:srgbClr val="000000">
                <a:alpha val="3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6" name="Google Shape;726;p102"/>
          <p:cNvSpPr/>
          <p:nvPr/>
        </p:nvSpPr>
        <p:spPr>
          <a:xfrm>
            <a:off x="3198000" y="356775"/>
            <a:ext cx="2643300" cy="941100"/>
          </a:xfrm>
          <a:prstGeom prst="roundRect">
            <a:avLst>
              <a:gd fmla="val 22494" name="adj"/>
            </a:avLst>
          </a:prstGeom>
          <a:solidFill>
            <a:schemeClr val="lt1"/>
          </a:solidFill>
          <a:ln>
            <a:noFill/>
          </a:ln>
          <a:effectLst>
            <a:outerShdw blurRad="314325" rotWithShape="0" algn="bl" dir="3420000" dist="114300">
              <a:srgbClr val="000000">
                <a:alpha val="3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7" name="Google Shape;727;p102"/>
          <p:cNvSpPr txBox="1"/>
          <p:nvPr>
            <p:ph hasCustomPrompt="1" type="title"/>
          </p:nvPr>
        </p:nvSpPr>
        <p:spPr>
          <a:xfrm>
            <a:off x="718350" y="2541025"/>
            <a:ext cx="1932300" cy="119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28" name="Google Shape;728;p102"/>
          <p:cNvSpPr txBox="1"/>
          <p:nvPr>
            <p:ph idx="1" type="subTitle"/>
          </p:nvPr>
        </p:nvSpPr>
        <p:spPr>
          <a:xfrm>
            <a:off x="3607078" y="4106775"/>
            <a:ext cx="4817400" cy="49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29" name="Google Shape;729;p102"/>
          <p:cNvSpPr txBox="1"/>
          <p:nvPr>
            <p:ph idx="2" type="title"/>
          </p:nvPr>
        </p:nvSpPr>
        <p:spPr>
          <a:xfrm>
            <a:off x="3606928" y="1892975"/>
            <a:ext cx="4817400" cy="183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7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"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103"/>
          <p:cNvSpPr/>
          <p:nvPr/>
        </p:nvSpPr>
        <p:spPr>
          <a:xfrm>
            <a:off x="364200" y="356750"/>
            <a:ext cx="2640600" cy="2096400"/>
          </a:xfrm>
          <a:prstGeom prst="roundRect">
            <a:avLst>
              <a:gd fmla="val 8115" name="adj"/>
            </a:avLst>
          </a:prstGeom>
          <a:solidFill>
            <a:schemeClr val="lt1"/>
          </a:solidFill>
          <a:ln>
            <a:noFill/>
          </a:ln>
          <a:effectLst>
            <a:outerShdw blurRad="314325" rotWithShape="0" algn="bl" dir="3420000" dist="114300">
              <a:srgbClr val="000000">
                <a:alpha val="3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2" name="Google Shape;732;p103"/>
          <p:cNvSpPr/>
          <p:nvPr/>
        </p:nvSpPr>
        <p:spPr>
          <a:xfrm>
            <a:off x="3198075" y="356750"/>
            <a:ext cx="2643300" cy="2096400"/>
          </a:xfrm>
          <a:prstGeom prst="roundRect">
            <a:avLst>
              <a:gd fmla="val 8115" name="adj"/>
            </a:avLst>
          </a:prstGeom>
          <a:solidFill>
            <a:schemeClr val="lt1"/>
          </a:solidFill>
          <a:ln>
            <a:noFill/>
          </a:ln>
          <a:effectLst>
            <a:outerShdw blurRad="314325" rotWithShape="0" algn="bl" dir="3420000" dist="114300">
              <a:srgbClr val="000000">
                <a:alpha val="3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3" name="Google Shape;733;p103"/>
          <p:cNvSpPr/>
          <p:nvPr/>
        </p:nvSpPr>
        <p:spPr>
          <a:xfrm>
            <a:off x="6034300" y="356750"/>
            <a:ext cx="2744700" cy="2096400"/>
          </a:xfrm>
          <a:prstGeom prst="roundRect">
            <a:avLst>
              <a:gd fmla="val 8115" name="adj"/>
            </a:avLst>
          </a:prstGeom>
          <a:solidFill>
            <a:schemeClr val="lt1"/>
          </a:solidFill>
          <a:ln>
            <a:noFill/>
          </a:ln>
          <a:effectLst>
            <a:outerShdw blurRad="314325" rotWithShape="0" algn="bl" dir="3420000" dist="114300">
              <a:srgbClr val="000000">
                <a:alpha val="3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4" name="Google Shape;734;p103"/>
          <p:cNvSpPr/>
          <p:nvPr/>
        </p:nvSpPr>
        <p:spPr>
          <a:xfrm>
            <a:off x="364200" y="2690281"/>
            <a:ext cx="2640600" cy="2096400"/>
          </a:xfrm>
          <a:prstGeom prst="roundRect">
            <a:avLst>
              <a:gd fmla="val 8115" name="adj"/>
            </a:avLst>
          </a:prstGeom>
          <a:solidFill>
            <a:schemeClr val="lt1"/>
          </a:solidFill>
          <a:ln>
            <a:noFill/>
          </a:ln>
          <a:effectLst>
            <a:outerShdw blurRad="314325" rotWithShape="0" algn="bl" dir="3420000" dist="114300">
              <a:srgbClr val="000000">
                <a:alpha val="3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5" name="Google Shape;735;p103"/>
          <p:cNvSpPr/>
          <p:nvPr/>
        </p:nvSpPr>
        <p:spPr>
          <a:xfrm>
            <a:off x="3198075" y="2690275"/>
            <a:ext cx="2643300" cy="2096400"/>
          </a:xfrm>
          <a:prstGeom prst="roundRect">
            <a:avLst>
              <a:gd fmla="val 8115" name="adj"/>
            </a:avLst>
          </a:prstGeom>
          <a:solidFill>
            <a:schemeClr val="lt1"/>
          </a:solidFill>
          <a:ln>
            <a:noFill/>
          </a:ln>
          <a:effectLst>
            <a:outerShdw blurRad="314325" rotWithShape="0" algn="bl" dir="3420000" dist="114300">
              <a:srgbClr val="000000">
                <a:alpha val="3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6" name="Google Shape;736;p103"/>
          <p:cNvSpPr/>
          <p:nvPr/>
        </p:nvSpPr>
        <p:spPr>
          <a:xfrm>
            <a:off x="6034300" y="2690281"/>
            <a:ext cx="2744700" cy="2096400"/>
          </a:xfrm>
          <a:prstGeom prst="roundRect">
            <a:avLst>
              <a:gd fmla="val 8115" name="adj"/>
            </a:avLst>
          </a:prstGeom>
          <a:solidFill>
            <a:schemeClr val="lt1"/>
          </a:solidFill>
          <a:ln>
            <a:noFill/>
          </a:ln>
          <a:effectLst>
            <a:outerShdw blurRad="314325" rotWithShape="0" algn="bl" dir="3420000" dist="114300">
              <a:srgbClr val="000000">
                <a:alpha val="3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7" name="Google Shape;737;p103"/>
          <p:cNvSpPr txBox="1"/>
          <p:nvPr>
            <p:ph type="title"/>
          </p:nvPr>
        </p:nvSpPr>
        <p:spPr>
          <a:xfrm>
            <a:off x="573825" y="1260458"/>
            <a:ext cx="2221500" cy="57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38" name="Google Shape;738;p103"/>
          <p:cNvSpPr txBox="1"/>
          <p:nvPr>
            <p:ph hasCustomPrompt="1" idx="2" type="title"/>
          </p:nvPr>
        </p:nvSpPr>
        <p:spPr>
          <a:xfrm>
            <a:off x="573834" y="456270"/>
            <a:ext cx="1282800" cy="80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5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39" name="Google Shape;739;p103"/>
          <p:cNvSpPr txBox="1"/>
          <p:nvPr>
            <p:ph idx="1" type="subTitle"/>
          </p:nvPr>
        </p:nvSpPr>
        <p:spPr>
          <a:xfrm>
            <a:off x="573825" y="1632873"/>
            <a:ext cx="22215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40" name="Google Shape;740;p103"/>
          <p:cNvSpPr txBox="1"/>
          <p:nvPr>
            <p:ph idx="3" type="title"/>
          </p:nvPr>
        </p:nvSpPr>
        <p:spPr>
          <a:xfrm>
            <a:off x="3460827" y="1260458"/>
            <a:ext cx="2221500" cy="57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1" name="Google Shape;741;p103"/>
          <p:cNvSpPr txBox="1"/>
          <p:nvPr>
            <p:ph hasCustomPrompt="1" idx="4" type="title"/>
          </p:nvPr>
        </p:nvSpPr>
        <p:spPr>
          <a:xfrm>
            <a:off x="3460827" y="456270"/>
            <a:ext cx="1212600" cy="80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5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42" name="Google Shape;742;p103"/>
          <p:cNvSpPr txBox="1"/>
          <p:nvPr>
            <p:ph idx="5" type="subTitle"/>
          </p:nvPr>
        </p:nvSpPr>
        <p:spPr>
          <a:xfrm>
            <a:off x="3460827" y="1632873"/>
            <a:ext cx="22215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43" name="Google Shape;743;p103"/>
          <p:cNvSpPr txBox="1"/>
          <p:nvPr>
            <p:ph idx="6" type="title"/>
          </p:nvPr>
        </p:nvSpPr>
        <p:spPr>
          <a:xfrm>
            <a:off x="6341926" y="1260458"/>
            <a:ext cx="2280600" cy="57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4" name="Google Shape;744;p103"/>
          <p:cNvSpPr txBox="1"/>
          <p:nvPr>
            <p:ph hasCustomPrompt="1" idx="7" type="title"/>
          </p:nvPr>
        </p:nvSpPr>
        <p:spPr>
          <a:xfrm>
            <a:off x="6341926" y="456270"/>
            <a:ext cx="1212600" cy="80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5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45" name="Google Shape;745;p103"/>
          <p:cNvSpPr txBox="1"/>
          <p:nvPr>
            <p:ph idx="8" type="subTitle"/>
          </p:nvPr>
        </p:nvSpPr>
        <p:spPr>
          <a:xfrm>
            <a:off x="6341926" y="1632873"/>
            <a:ext cx="22806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46" name="Google Shape;746;p103"/>
          <p:cNvSpPr txBox="1"/>
          <p:nvPr>
            <p:ph idx="9" type="title"/>
          </p:nvPr>
        </p:nvSpPr>
        <p:spPr>
          <a:xfrm>
            <a:off x="573670" y="3617017"/>
            <a:ext cx="2221500" cy="57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7" name="Google Shape;747;p103"/>
          <p:cNvSpPr txBox="1"/>
          <p:nvPr>
            <p:ph hasCustomPrompt="1" idx="13" type="title"/>
          </p:nvPr>
        </p:nvSpPr>
        <p:spPr>
          <a:xfrm>
            <a:off x="573670" y="2812829"/>
            <a:ext cx="1282800" cy="80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5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48" name="Google Shape;748;p103"/>
          <p:cNvSpPr txBox="1"/>
          <p:nvPr>
            <p:ph idx="14" type="subTitle"/>
          </p:nvPr>
        </p:nvSpPr>
        <p:spPr>
          <a:xfrm>
            <a:off x="573670" y="3989432"/>
            <a:ext cx="22215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49" name="Google Shape;749;p103"/>
          <p:cNvSpPr txBox="1"/>
          <p:nvPr>
            <p:ph idx="15" type="title"/>
          </p:nvPr>
        </p:nvSpPr>
        <p:spPr>
          <a:xfrm>
            <a:off x="3460827" y="3617017"/>
            <a:ext cx="2221500" cy="57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50" name="Google Shape;750;p103"/>
          <p:cNvSpPr txBox="1"/>
          <p:nvPr>
            <p:ph hasCustomPrompt="1" idx="16" type="title"/>
          </p:nvPr>
        </p:nvSpPr>
        <p:spPr>
          <a:xfrm>
            <a:off x="3460827" y="2812829"/>
            <a:ext cx="1212600" cy="80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5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51" name="Google Shape;751;p103"/>
          <p:cNvSpPr txBox="1"/>
          <p:nvPr>
            <p:ph idx="17" type="subTitle"/>
          </p:nvPr>
        </p:nvSpPr>
        <p:spPr>
          <a:xfrm>
            <a:off x="3460827" y="3989432"/>
            <a:ext cx="22215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03"/>
          <p:cNvSpPr txBox="1"/>
          <p:nvPr>
            <p:ph idx="18" type="title"/>
          </p:nvPr>
        </p:nvSpPr>
        <p:spPr>
          <a:xfrm>
            <a:off x="6341926" y="3617017"/>
            <a:ext cx="2221500" cy="57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53" name="Google Shape;753;p103"/>
          <p:cNvSpPr txBox="1"/>
          <p:nvPr>
            <p:ph hasCustomPrompt="1" idx="19" type="title"/>
          </p:nvPr>
        </p:nvSpPr>
        <p:spPr>
          <a:xfrm>
            <a:off x="6341926" y="2812829"/>
            <a:ext cx="1212600" cy="80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5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54" name="Google Shape;754;p103"/>
          <p:cNvSpPr txBox="1"/>
          <p:nvPr>
            <p:ph idx="20" type="subTitle"/>
          </p:nvPr>
        </p:nvSpPr>
        <p:spPr>
          <a:xfrm>
            <a:off x="6341926" y="3989432"/>
            <a:ext cx="22215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26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38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29" Type="http://schemas.openxmlformats.org/officeDocument/2006/relationships/slideLayout" Target="../slideLayouts/slideLayout40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42.xml"/><Relationship Id="rId30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22.xml"/><Relationship Id="rId33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21.xml"/><Relationship Id="rId32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24.xml"/><Relationship Id="rId35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23.xml"/><Relationship Id="rId34" Type="http://schemas.openxmlformats.org/officeDocument/2006/relationships/slideLayout" Target="../slideLayouts/slideLayout45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36" Type="http://schemas.openxmlformats.org/officeDocument/2006/relationships/theme" Target="../theme/theme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_rels/slideMaster3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66.xml"/><Relationship Id="rId22" Type="http://schemas.openxmlformats.org/officeDocument/2006/relationships/slideLayout" Target="../slideLayouts/slideLayout68.xml"/><Relationship Id="rId21" Type="http://schemas.openxmlformats.org/officeDocument/2006/relationships/slideLayout" Target="../slideLayouts/slideLayout67.xml"/><Relationship Id="rId24" Type="http://schemas.openxmlformats.org/officeDocument/2006/relationships/slideLayout" Target="../slideLayouts/slideLayout70.xml"/><Relationship Id="rId23" Type="http://schemas.openxmlformats.org/officeDocument/2006/relationships/slideLayout" Target="../slideLayouts/slideLayout69.xml"/><Relationship Id="rId1" Type="http://schemas.openxmlformats.org/officeDocument/2006/relationships/slideLayout" Target="../slideLayouts/slideLayout47.xml"/><Relationship Id="rId2" Type="http://schemas.openxmlformats.org/officeDocument/2006/relationships/slideLayout" Target="../slideLayouts/slideLayout48.xml"/><Relationship Id="rId3" Type="http://schemas.openxmlformats.org/officeDocument/2006/relationships/slideLayout" Target="../slideLayouts/slideLayout49.xml"/><Relationship Id="rId4" Type="http://schemas.openxmlformats.org/officeDocument/2006/relationships/slideLayout" Target="../slideLayouts/slideLayout50.xml"/><Relationship Id="rId9" Type="http://schemas.openxmlformats.org/officeDocument/2006/relationships/slideLayout" Target="../slideLayouts/slideLayout55.xml"/><Relationship Id="rId26" Type="http://schemas.openxmlformats.org/officeDocument/2006/relationships/slideLayout" Target="../slideLayouts/slideLayout72.xml"/><Relationship Id="rId25" Type="http://schemas.openxmlformats.org/officeDocument/2006/relationships/slideLayout" Target="../slideLayouts/slideLayout71.xml"/><Relationship Id="rId28" Type="http://schemas.openxmlformats.org/officeDocument/2006/relationships/slideLayout" Target="../slideLayouts/slideLayout74.xml"/><Relationship Id="rId27" Type="http://schemas.openxmlformats.org/officeDocument/2006/relationships/slideLayout" Target="../slideLayouts/slideLayout73.xml"/><Relationship Id="rId5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2.xml"/><Relationship Id="rId29" Type="http://schemas.openxmlformats.org/officeDocument/2006/relationships/slideLayout" Target="../slideLayouts/slideLayout75.xml"/><Relationship Id="rId7" Type="http://schemas.openxmlformats.org/officeDocument/2006/relationships/slideLayout" Target="../slideLayouts/slideLayout53.xml"/><Relationship Id="rId8" Type="http://schemas.openxmlformats.org/officeDocument/2006/relationships/slideLayout" Target="../slideLayouts/slideLayout54.xml"/><Relationship Id="rId31" Type="http://schemas.openxmlformats.org/officeDocument/2006/relationships/slideLayout" Target="../slideLayouts/slideLayout77.xml"/><Relationship Id="rId3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57.xml"/><Relationship Id="rId33" Type="http://schemas.openxmlformats.org/officeDocument/2006/relationships/slideLayout" Target="../slideLayouts/slideLayout79.xml"/><Relationship Id="rId10" Type="http://schemas.openxmlformats.org/officeDocument/2006/relationships/slideLayout" Target="../slideLayouts/slideLayout56.xml"/><Relationship Id="rId32" Type="http://schemas.openxmlformats.org/officeDocument/2006/relationships/slideLayout" Target="../slideLayouts/slideLayout78.xml"/><Relationship Id="rId13" Type="http://schemas.openxmlformats.org/officeDocument/2006/relationships/slideLayout" Target="../slideLayouts/slideLayout59.xml"/><Relationship Id="rId35" Type="http://schemas.openxmlformats.org/officeDocument/2006/relationships/slideLayout" Target="../slideLayouts/slideLayout81.xml"/><Relationship Id="rId12" Type="http://schemas.openxmlformats.org/officeDocument/2006/relationships/slideLayout" Target="../slideLayouts/slideLayout58.xml"/><Relationship Id="rId34" Type="http://schemas.openxmlformats.org/officeDocument/2006/relationships/slideLayout" Target="../slideLayouts/slideLayout80.xml"/><Relationship Id="rId15" Type="http://schemas.openxmlformats.org/officeDocument/2006/relationships/slideLayout" Target="../slideLayouts/slideLayout61.xml"/><Relationship Id="rId14" Type="http://schemas.openxmlformats.org/officeDocument/2006/relationships/slideLayout" Target="../slideLayouts/slideLayout60.xml"/><Relationship Id="rId36" Type="http://schemas.openxmlformats.org/officeDocument/2006/relationships/theme" Target="../theme/theme6.xml"/><Relationship Id="rId17" Type="http://schemas.openxmlformats.org/officeDocument/2006/relationships/slideLayout" Target="../slideLayouts/slideLayout63.xml"/><Relationship Id="rId16" Type="http://schemas.openxmlformats.org/officeDocument/2006/relationships/slideLayout" Target="../slideLayouts/slideLayout62.xml"/><Relationship Id="rId19" Type="http://schemas.openxmlformats.org/officeDocument/2006/relationships/slideLayout" Target="../slideLayouts/slideLayout65.xml"/><Relationship Id="rId18" Type="http://schemas.openxmlformats.org/officeDocument/2006/relationships/slideLayout" Target="../slideLayouts/slideLayout64.xml"/></Relationships>
</file>

<file path=ppt/slideMasters/_rels/slideMaster4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01.xml"/><Relationship Id="rId22" Type="http://schemas.openxmlformats.org/officeDocument/2006/relationships/slideLayout" Target="../slideLayouts/slideLayout103.xml"/><Relationship Id="rId21" Type="http://schemas.openxmlformats.org/officeDocument/2006/relationships/slideLayout" Target="../slideLayouts/slideLayout102.xml"/><Relationship Id="rId24" Type="http://schemas.openxmlformats.org/officeDocument/2006/relationships/slideLayout" Target="../slideLayouts/slideLayout105.xml"/><Relationship Id="rId23" Type="http://schemas.openxmlformats.org/officeDocument/2006/relationships/slideLayout" Target="../slideLayouts/slideLayout104.xml"/><Relationship Id="rId1" Type="http://schemas.openxmlformats.org/officeDocument/2006/relationships/slideLayout" Target="../slideLayouts/slideLayout82.xml"/><Relationship Id="rId2" Type="http://schemas.openxmlformats.org/officeDocument/2006/relationships/slideLayout" Target="../slideLayouts/slideLayout83.xml"/><Relationship Id="rId3" Type="http://schemas.openxmlformats.org/officeDocument/2006/relationships/slideLayout" Target="../slideLayouts/slideLayout84.xml"/><Relationship Id="rId4" Type="http://schemas.openxmlformats.org/officeDocument/2006/relationships/slideLayout" Target="../slideLayouts/slideLayout85.xml"/><Relationship Id="rId9" Type="http://schemas.openxmlformats.org/officeDocument/2006/relationships/slideLayout" Target="../slideLayouts/slideLayout90.xml"/><Relationship Id="rId26" Type="http://schemas.openxmlformats.org/officeDocument/2006/relationships/slideLayout" Target="../slideLayouts/slideLayout107.xml"/><Relationship Id="rId25" Type="http://schemas.openxmlformats.org/officeDocument/2006/relationships/slideLayout" Target="../slideLayouts/slideLayout106.xml"/><Relationship Id="rId28" Type="http://schemas.openxmlformats.org/officeDocument/2006/relationships/slideLayout" Target="../slideLayouts/slideLayout109.xml"/><Relationship Id="rId27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86.xml"/><Relationship Id="rId6" Type="http://schemas.openxmlformats.org/officeDocument/2006/relationships/slideLayout" Target="../slideLayouts/slideLayout87.xml"/><Relationship Id="rId29" Type="http://schemas.openxmlformats.org/officeDocument/2006/relationships/slideLayout" Target="../slideLayouts/slideLayout110.xml"/><Relationship Id="rId7" Type="http://schemas.openxmlformats.org/officeDocument/2006/relationships/slideLayout" Target="../slideLayouts/slideLayout88.xml"/><Relationship Id="rId8" Type="http://schemas.openxmlformats.org/officeDocument/2006/relationships/slideLayout" Target="../slideLayouts/slideLayout89.xml"/><Relationship Id="rId31" Type="http://schemas.openxmlformats.org/officeDocument/2006/relationships/slideLayout" Target="../slideLayouts/slideLayout112.xml"/><Relationship Id="rId30" Type="http://schemas.openxmlformats.org/officeDocument/2006/relationships/slideLayout" Target="../slideLayouts/slideLayout111.xml"/><Relationship Id="rId11" Type="http://schemas.openxmlformats.org/officeDocument/2006/relationships/slideLayout" Target="../slideLayouts/slideLayout92.xml"/><Relationship Id="rId33" Type="http://schemas.openxmlformats.org/officeDocument/2006/relationships/slideLayout" Target="../slideLayouts/slideLayout114.xml"/><Relationship Id="rId10" Type="http://schemas.openxmlformats.org/officeDocument/2006/relationships/slideLayout" Target="../slideLayouts/slideLayout91.xml"/><Relationship Id="rId32" Type="http://schemas.openxmlformats.org/officeDocument/2006/relationships/slideLayout" Target="../slideLayouts/slideLayout113.xml"/><Relationship Id="rId13" Type="http://schemas.openxmlformats.org/officeDocument/2006/relationships/slideLayout" Target="../slideLayouts/slideLayout94.xml"/><Relationship Id="rId12" Type="http://schemas.openxmlformats.org/officeDocument/2006/relationships/slideLayout" Target="../slideLayouts/slideLayout93.xml"/><Relationship Id="rId34" Type="http://schemas.openxmlformats.org/officeDocument/2006/relationships/theme" Target="../theme/theme2.xml"/><Relationship Id="rId15" Type="http://schemas.openxmlformats.org/officeDocument/2006/relationships/slideLayout" Target="../slideLayouts/slideLayout96.xml"/><Relationship Id="rId14" Type="http://schemas.openxmlformats.org/officeDocument/2006/relationships/slideLayout" Target="../slideLayouts/slideLayout95.xml"/><Relationship Id="rId17" Type="http://schemas.openxmlformats.org/officeDocument/2006/relationships/slideLayout" Target="../slideLayouts/slideLayout98.xml"/><Relationship Id="rId16" Type="http://schemas.openxmlformats.org/officeDocument/2006/relationships/slideLayout" Target="../slideLayouts/slideLayout97.xml"/><Relationship Id="rId19" Type="http://schemas.openxmlformats.org/officeDocument/2006/relationships/slideLayout" Target="../slideLayouts/slideLayout100.xml"/><Relationship Id="rId18" Type="http://schemas.openxmlformats.org/officeDocument/2006/relationships/slideLayout" Target="../slideLayouts/slideLayout99.xml"/></Relationships>
</file>

<file path=ppt/slideMasters/_rels/slideMaster5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34.xml"/><Relationship Id="rId22" Type="http://schemas.openxmlformats.org/officeDocument/2006/relationships/slideLayout" Target="../slideLayouts/slideLayout136.xml"/><Relationship Id="rId21" Type="http://schemas.openxmlformats.org/officeDocument/2006/relationships/slideLayout" Target="../slideLayouts/slideLayout135.xml"/><Relationship Id="rId24" Type="http://schemas.openxmlformats.org/officeDocument/2006/relationships/slideLayout" Target="../slideLayouts/slideLayout138.xml"/><Relationship Id="rId23" Type="http://schemas.openxmlformats.org/officeDocument/2006/relationships/slideLayout" Target="../slideLayouts/slideLayout137.xml"/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9" Type="http://schemas.openxmlformats.org/officeDocument/2006/relationships/slideLayout" Target="../slideLayouts/slideLayout123.xml"/><Relationship Id="rId26" Type="http://schemas.openxmlformats.org/officeDocument/2006/relationships/slideLayout" Target="../slideLayouts/slideLayout140.xml"/><Relationship Id="rId25" Type="http://schemas.openxmlformats.org/officeDocument/2006/relationships/slideLayout" Target="../slideLayouts/slideLayout139.xml"/><Relationship Id="rId28" Type="http://schemas.openxmlformats.org/officeDocument/2006/relationships/slideLayout" Target="../slideLayouts/slideLayout142.xml"/><Relationship Id="rId27" Type="http://schemas.openxmlformats.org/officeDocument/2006/relationships/slideLayout" Target="../slideLayouts/slideLayout141.xml"/><Relationship Id="rId5" Type="http://schemas.openxmlformats.org/officeDocument/2006/relationships/slideLayout" Target="../slideLayouts/slideLayout119.xml"/><Relationship Id="rId6" Type="http://schemas.openxmlformats.org/officeDocument/2006/relationships/slideLayout" Target="../slideLayouts/slideLayout120.xml"/><Relationship Id="rId29" Type="http://schemas.openxmlformats.org/officeDocument/2006/relationships/slideLayout" Target="../slideLayouts/slideLayout143.xml"/><Relationship Id="rId7" Type="http://schemas.openxmlformats.org/officeDocument/2006/relationships/slideLayout" Target="../slideLayouts/slideLayout121.xml"/><Relationship Id="rId8" Type="http://schemas.openxmlformats.org/officeDocument/2006/relationships/slideLayout" Target="../slideLayouts/slideLayout122.xml"/><Relationship Id="rId31" Type="http://schemas.openxmlformats.org/officeDocument/2006/relationships/slideLayout" Target="../slideLayouts/slideLayout145.xml"/><Relationship Id="rId30" Type="http://schemas.openxmlformats.org/officeDocument/2006/relationships/slideLayout" Target="../slideLayouts/slideLayout144.xml"/><Relationship Id="rId11" Type="http://schemas.openxmlformats.org/officeDocument/2006/relationships/slideLayout" Target="../slideLayouts/slideLayout125.xml"/><Relationship Id="rId33" Type="http://schemas.openxmlformats.org/officeDocument/2006/relationships/slideLayout" Target="../slideLayouts/slideLayout147.xml"/><Relationship Id="rId10" Type="http://schemas.openxmlformats.org/officeDocument/2006/relationships/slideLayout" Target="../slideLayouts/slideLayout124.xml"/><Relationship Id="rId32" Type="http://schemas.openxmlformats.org/officeDocument/2006/relationships/slideLayout" Target="../slideLayouts/slideLayout146.xml"/><Relationship Id="rId13" Type="http://schemas.openxmlformats.org/officeDocument/2006/relationships/slideLayout" Target="../slideLayouts/slideLayout127.xml"/><Relationship Id="rId12" Type="http://schemas.openxmlformats.org/officeDocument/2006/relationships/slideLayout" Target="../slideLayouts/slideLayout126.xml"/><Relationship Id="rId34" Type="http://schemas.openxmlformats.org/officeDocument/2006/relationships/theme" Target="../theme/theme4.xml"/><Relationship Id="rId15" Type="http://schemas.openxmlformats.org/officeDocument/2006/relationships/slideLayout" Target="../slideLayouts/slideLayout129.xml"/><Relationship Id="rId14" Type="http://schemas.openxmlformats.org/officeDocument/2006/relationships/slideLayout" Target="../slideLayouts/slideLayout128.xml"/><Relationship Id="rId17" Type="http://schemas.openxmlformats.org/officeDocument/2006/relationships/slideLayout" Target="../slideLayouts/slideLayout131.xml"/><Relationship Id="rId16" Type="http://schemas.openxmlformats.org/officeDocument/2006/relationships/slideLayout" Target="../slideLayouts/slideLayout130.xml"/><Relationship Id="rId19" Type="http://schemas.openxmlformats.org/officeDocument/2006/relationships/slideLayout" Target="../slideLayouts/slideLayout133.xml"/><Relationship Id="rId18" Type="http://schemas.openxmlformats.org/officeDocument/2006/relationships/slideLayout" Target="../slideLayouts/slideLayout132.xml"/></Relationships>
</file>

<file path=ppt/slideMasters/_rels/slideMaster6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67.xml"/><Relationship Id="rId22" Type="http://schemas.openxmlformats.org/officeDocument/2006/relationships/slideLayout" Target="../slideLayouts/slideLayout169.xml"/><Relationship Id="rId21" Type="http://schemas.openxmlformats.org/officeDocument/2006/relationships/slideLayout" Target="../slideLayouts/slideLayout168.xml"/><Relationship Id="rId24" Type="http://schemas.openxmlformats.org/officeDocument/2006/relationships/slideLayout" Target="../slideLayouts/slideLayout171.xml"/><Relationship Id="rId23" Type="http://schemas.openxmlformats.org/officeDocument/2006/relationships/slideLayout" Target="../slideLayouts/slideLayout170.xml"/><Relationship Id="rId1" Type="http://schemas.openxmlformats.org/officeDocument/2006/relationships/slideLayout" Target="../slideLayouts/slideLayout148.xml"/><Relationship Id="rId2" Type="http://schemas.openxmlformats.org/officeDocument/2006/relationships/slideLayout" Target="../slideLayouts/slideLayout149.xml"/><Relationship Id="rId3" Type="http://schemas.openxmlformats.org/officeDocument/2006/relationships/slideLayout" Target="../slideLayouts/slideLayout150.xml"/><Relationship Id="rId4" Type="http://schemas.openxmlformats.org/officeDocument/2006/relationships/slideLayout" Target="../slideLayouts/slideLayout151.xml"/><Relationship Id="rId9" Type="http://schemas.openxmlformats.org/officeDocument/2006/relationships/slideLayout" Target="../slideLayouts/slideLayout156.xml"/><Relationship Id="rId26" Type="http://schemas.openxmlformats.org/officeDocument/2006/relationships/slideLayout" Target="../slideLayouts/slideLayout173.xml"/><Relationship Id="rId25" Type="http://schemas.openxmlformats.org/officeDocument/2006/relationships/slideLayout" Target="../slideLayouts/slideLayout172.xml"/><Relationship Id="rId28" Type="http://schemas.openxmlformats.org/officeDocument/2006/relationships/slideLayout" Target="../slideLayouts/slideLayout175.xml"/><Relationship Id="rId27" Type="http://schemas.openxmlformats.org/officeDocument/2006/relationships/slideLayout" Target="../slideLayouts/slideLayout174.xml"/><Relationship Id="rId5" Type="http://schemas.openxmlformats.org/officeDocument/2006/relationships/slideLayout" Target="../slideLayouts/slideLayout152.xml"/><Relationship Id="rId6" Type="http://schemas.openxmlformats.org/officeDocument/2006/relationships/slideLayout" Target="../slideLayouts/slideLayout153.xml"/><Relationship Id="rId29" Type="http://schemas.openxmlformats.org/officeDocument/2006/relationships/slideLayout" Target="../slideLayouts/slideLayout176.xml"/><Relationship Id="rId7" Type="http://schemas.openxmlformats.org/officeDocument/2006/relationships/slideLayout" Target="../slideLayouts/slideLayout154.xml"/><Relationship Id="rId8" Type="http://schemas.openxmlformats.org/officeDocument/2006/relationships/slideLayout" Target="../slideLayouts/slideLayout155.xml"/><Relationship Id="rId30" Type="http://schemas.openxmlformats.org/officeDocument/2006/relationships/theme" Target="../theme/theme3.xml"/><Relationship Id="rId11" Type="http://schemas.openxmlformats.org/officeDocument/2006/relationships/slideLayout" Target="../slideLayouts/slideLayout158.xml"/><Relationship Id="rId10" Type="http://schemas.openxmlformats.org/officeDocument/2006/relationships/slideLayout" Target="../slideLayouts/slideLayout157.xml"/><Relationship Id="rId13" Type="http://schemas.openxmlformats.org/officeDocument/2006/relationships/slideLayout" Target="../slideLayouts/slideLayout160.xml"/><Relationship Id="rId12" Type="http://schemas.openxmlformats.org/officeDocument/2006/relationships/slideLayout" Target="../slideLayouts/slideLayout159.xml"/><Relationship Id="rId15" Type="http://schemas.openxmlformats.org/officeDocument/2006/relationships/slideLayout" Target="../slideLayouts/slideLayout162.xml"/><Relationship Id="rId14" Type="http://schemas.openxmlformats.org/officeDocument/2006/relationships/slideLayout" Target="../slideLayouts/slideLayout161.xml"/><Relationship Id="rId17" Type="http://schemas.openxmlformats.org/officeDocument/2006/relationships/slideLayout" Target="../slideLayouts/slideLayout164.xml"/><Relationship Id="rId16" Type="http://schemas.openxmlformats.org/officeDocument/2006/relationships/slideLayout" Target="../slideLayouts/slideLayout163.xml"/><Relationship Id="rId19" Type="http://schemas.openxmlformats.org/officeDocument/2006/relationships/slideLayout" Target="../slideLayouts/slideLayout166.xml"/><Relationship Id="rId18" Type="http://schemas.openxmlformats.org/officeDocument/2006/relationships/slideLayout" Target="../slideLayouts/slideLayout16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Unica One"/>
              <a:buNone/>
              <a:defRPr sz="2800">
                <a:solidFill>
                  <a:schemeClr val="accent1"/>
                </a:solidFill>
                <a:latin typeface="Unica One"/>
                <a:ea typeface="Unica One"/>
                <a:cs typeface="Unica One"/>
                <a:sym typeface="Unic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Unica One"/>
              <a:buNone/>
              <a:defRPr sz="2800">
                <a:solidFill>
                  <a:schemeClr val="accent1"/>
                </a:solidFill>
                <a:latin typeface="Unica One"/>
                <a:ea typeface="Unica One"/>
                <a:cs typeface="Unica One"/>
                <a:sym typeface="Unic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Unica One"/>
              <a:buNone/>
              <a:defRPr sz="2800">
                <a:solidFill>
                  <a:schemeClr val="accent1"/>
                </a:solidFill>
                <a:latin typeface="Unica One"/>
                <a:ea typeface="Unica One"/>
                <a:cs typeface="Unica One"/>
                <a:sym typeface="Unic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Unica One"/>
              <a:buNone/>
              <a:defRPr sz="2800">
                <a:solidFill>
                  <a:schemeClr val="accent1"/>
                </a:solidFill>
                <a:latin typeface="Unica One"/>
                <a:ea typeface="Unica One"/>
                <a:cs typeface="Unica One"/>
                <a:sym typeface="Unic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Unica One"/>
              <a:buNone/>
              <a:defRPr sz="2800">
                <a:solidFill>
                  <a:schemeClr val="accent1"/>
                </a:solidFill>
                <a:latin typeface="Unica One"/>
                <a:ea typeface="Unica One"/>
                <a:cs typeface="Unica One"/>
                <a:sym typeface="Unic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Unica One"/>
              <a:buNone/>
              <a:defRPr sz="2800">
                <a:solidFill>
                  <a:schemeClr val="accent1"/>
                </a:solidFill>
                <a:latin typeface="Unica One"/>
                <a:ea typeface="Unica One"/>
                <a:cs typeface="Unica One"/>
                <a:sym typeface="Unic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Unica One"/>
              <a:buNone/>
              <a:defRPr sz="2800">
                <a:solidFill>
                  <a:schemeClr val="accent1"/>
                </a:solidFill>
                <a:latin typeface="Unica One"/>
                <a:ea typeface="Unica One"/>
                <a:cs typeface="Unica One"/>
                <a:sym typeface="Unic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Unica One"/>
              <a:buNone/>
              <a:defRPr sz="2800">
                <a:solidFill>
                  <a:schemeClr val="accent1"/>
                </a:solidFill>
                <a:latin typeface="Unica One"/>
                <a:ea typeface="Unica One"/>
                <a:cs typeface="Unica One"/>
                <a:sym typeface="Unic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Unica One"/>
              <a:buNone/>
              <a:defRPr sz="2800">
                <a:solidFill>
                  <a:schemeClr val="accent1"/>
                </a:solidFill>
                <a:latin typeface="Unica One"/>
                <a:ea typeface="Unica One"/>
                <a:cs typeface="Unica One"/>
                <a:sym typeface="Unica One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720000" y="1237083"/>
            <a:ext cx="7704000" cy="33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Char char="●"/>
              <a:defRPr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1pPr>
            <a:lvl2pPr indent="-3175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Char char="○"/>
              <a:defRPr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2pPr>
            <a:lvl3pPr indent="-31750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Char char="■"/>
              <a:defRPr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3pPr>
            <a:lvl4pPr indent="-3175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Char char="●"/>
              <a:defRPr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4pPr>
            <a:lvl5pPr indent="-3175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Char char="○"/>
              <a:defRPr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5pPr>
            <a:lvl6pPr indent="-3175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Char char="■"/>
              <a:defRPr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6pPr>
            <a:lvl7pPr indent="-3175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Char char="●"/>
              <a:defRPr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7pPr>
            <a:lvl8pPr indent="-3175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Char char="○"/>
              <a:defRPr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8pPr>
            <a:lvl9pPr indent="-3175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Font typeface="Abel"/>
              <a:buChar char="■"/>
              <a:defRPr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49"/>
          <p:cNvSpPr txBox="1"/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Unica One"/>
              <a:buNone/>
              <a:defRPr sz="2800">
                <a:solidFill>
                  <a:schemeClr val="accent1"/>
                </a:solidFill>
                <a:latin typeface="Unica One"/>
                <a:ea typeface="Unica One"/>
                <a:cs typeface="Unica One"/>
                <a:sym typeface="Unic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Unica One"/>
              <a:buNone/>
              <a:defRPr sz="2800">
                <a:solidFill>
                  <a:schemeClr val="accent1"/>
                </a:solidFill>
                <a:latin typeface="Unica One"/>
                <a:ea typeface="Unica One"/>
                <a:cs typeface="Unica One"/>
                <a:sym typeface="Unic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Unica One"/>
              <a:buNone/>
              <a:defRPr sz="2800">
                <a:solidFill>
                  <a:schemeClr val="accent1"/>
                </a:solidFill>
                <a:latin typeface="Unica One"/>
                <a:ea typeface="Unica One"/>
                <a:cs typeface="Unica One"/>
                <a:sym typeface="Unic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Unica One"/>
              <a:buNone/>
              <a:defRPr sz="2800">
                <a:solidFill>
                  <a:schemeClr val="accent1"/>
                </a:solidFill>
                <a:latin typeface="Unica One"/>
                <a:ea typeface="Unica One"/>
                <a:cs typeface="Unica One"/>
                <a:sym typeface="Unic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Unica One"/>
              <a:buNone/>
              <a:defRPr sz="2800">
                <a:solidFill>
                  <a:schemeClr val="accent1"/>
                </a:solidFill>
                <a:latin typeface="Unica One"/>
                <a:ea typeface="Unica One"/>
                <a:cs typeface="Unica One"/>
                <a:sym typeface="Unic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Unica One"/>
              <a:buNone/>
              <a:defRPr sz="2800">
                <a:solidFill>
                  <a:schemeClr val="accent1"/>
                </a:solidFill>
                <a:latin typeface="Unica One"/>
                <a:ea typeface="Unica One"/>
                <a:cs typeface="Unica One"/>
                <a:sym typeface="Unic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Unica One"/>
              <a:buNone/>
              <a:defRPr sz="2800">
                <a:solidFill>
                  <a:schemeClr val="accent1"/>
                </a:solidFill>
                <a:latin typeface="Unica One"/>
                <a:ea typeface="Unica One"/>
                <a:cs typeface="Unica One"/>
                <a:sym typeface="Unic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Unica One"/>
              <a:buNone/>
              <a:defRPr sz="2800">
                <a:solidFill>
                  <a:schemeClr val="accent1"/>
                </a:solidFill>
                <a:latin typeface="Unica One"/>
                <a:ea typeface="Unica One"/>
                <a:cs typeface="Unica One"/>
                <a:sym typeface="Unic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Unica One"/>
              <a:buNone/>
              <a:defRPr sz="2800">
                <a:solidFill>
                  <a:schemeClr val="accent1"/>
                </a:solidFill>
                <a:latin typeface="Unica One"/>
                <a:ea typeface="Unica One"/>
                <a:cs typeface="Unica One"/>
                <a:sym typeface="Unica One"/>
              </a:defRPr>
            </a:lvl9pPr>
          </a:lstStyle>
          <a:p/>
        </p:txBody>
      </p:sp>
      <p:sp>
        <p:nvSpPr>
          <p:cNvPr id="330" name="Google Shape;330;p49"/>
          <p:cNvSpPr txBox="1"/>
          <p:nvPr>
            <p:ph idx="1" type="body"/>
          </p:nvPr>
        </p:nvSpPr>
        <p:spPr>
          <a:xfrm>
            <a:off x="720000" y="1237083"/>
            <a:ext cx="7704000" cy="33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Char char="●"/>
              <a:defRPr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1pPr>
            <a:lvl2pPr indent="-3175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Char char="○"/>
              <a:defRPr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2pPr>
            <a:lvl3pPr indent="-31750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Char char="■"/>
              <a:defRPr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3pPr>
            <a:lvl4pPr indent="-3175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Char char="●"/>
              <a:defRPr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4pPr>
            <a:lvl5pPr indent="-3175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Char char="○"/>
              <a:defRPr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5pPr>
            <a:lvl6pPr indent="-3175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Char char="■"/>
              <a:defRPr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6pPr>
            <a:lvl7pPr indent="-3175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Char char="●"/>
              <a:defRPr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7pPr>
            <a:lvl8pPr indent="-3175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Char char="○"/>
              <a:defRPr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8pPr>
            <a:lvl9pPr indent="-3175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Font typeface="Abel"/>
              <a:buChar char="■"/>
              <a:defRPr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05" r:id="rId12"/>
    <p:sldLayoutId id="2147483706" r:id="rId13"/>
    <p:sldLayoutId id="2147483707" r:id="rId14"/>
    <p:sldLayoutId id="2147483708" r:id="rId15"/>
    <p:sldLayoutId id="2147483709" r:id="rId16"/>
    <p:sldLayoutId id="2147483710" r:id="rId17"/>
    <p:sldLayoutId id="2147483711" r:id="rId18"/>
    <p:sldLayoutId id="2147483712" r:id="rId19"/>
    <p:sldLayoutId id="2147483713" r:id="rId20"/>
    <p:sldLayoutId id="2147483714" r:id="rId21"/>
    <p:sldLayoutId id="2147483715" r:id="rId22"/>
    <p:sldLayoutId id="2147483716" r:id="rId23"/>
    <p:sldLayoutId id="2147483717" r:id="rId24"/>
    <p:sldLayoutId id="2147483718" r:id="rId25"/>
    <p:sldLayoutId id="2147483719" r:id="rId26"/>
    <p:sldLayoutId id="2147483720" r:id="rId27"/>
    <p:sldLayoutId id="2147483721" r:id="rId28"/>
    <p:sldLayoutId id="2147483722" r:id="rId29"/>
    <p:sldLayoutId id="2147483723" r:id="rId30"/>
    <p:sldLayoutId id="2147483724" r:id="rId31"/>
    <p:sldLayoutId id="2147483725" r:id="rId32"/>
    <p:sldLayoutId id="2147483726" r:id="rId33"/>
    <p:sldLayoutId id="2147483727" r:id="rId34"/>
    <p:sldLayoutId id="2147483728" r:id="rId3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85"/>
          <p:cNvSpPr txBox="1"/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Unica One"/>
              <a:buNone/>
              <a:defRPr sz="2800">
                <a:solidFill>
                  <a:schemeClr val="accent1"/>
                </a:solidFill>
                <a:latin typeface="Unica One"/>
                <a:ea typeface="Unica One"/>
                <a:cs typeface="Unica One"/>
                <a:sym typeface="Unic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Unica One"/>
              <a:buNone/>
              <a:defRPr sz="2800">
                <a:solidFill>
                  <a:schemeClr val="accent1"/>
                </a:solidFill>
                <a:latin typeface="Unica One"/>
                <a:ea typeface="Unica One"/>
                <a:cs typeface="Unica One"/>
                <a:sym typeface="Unic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Unica One"/>
              <a:buNone/>
              <a:defRPr sz="2800">
                <a:solidFill>
                  <a:schemeClr val="accent1"/>
                </a:solidFill>
                <a:latin typeface="Unica One"/>
                <a:ea typeface="Unica One"/>
                <a:cs typeface="Unica One"/>
                <a:sym typeface="Unic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Unica One"/>
              <a:buNone/>
              <a:defRPr sz="2800">
                <a:solidFill>
                  <a:schemeClr val="accent1"/>
                </a:solidFill>
                <a:latin typeface="Unica One"/>
                <a:ea typeface="Unica One"/>
                <a:cs typeface="Unica One"/>
                <a:sym typeface="Unic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Unica One"/>
              <a:buNone/>
              <a:defRPr sz="2800">
                <a:solidFill>
                  <a:schemeClr val="accent1"/>
                </a:solidFill>
                <a:latin typeface="Unica One"/>
                <a:ea typeface="Unica One"/>
                <a:cs typeface="Unica One"/>
                <a:sym typeface="Unic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Unica One"/>
              <a:buNone/>
              <a:defRPr sz="2800">
                <a:solidFill>
                  <a:schemeClr val="accent1"/>
                </a:solidFill>
                <a:latin typeface="Unica One"/>
                <a:ea typeface="Unica One"/>
                <a:cs typeface="Unica One"/>
                <a:sym typeface="Unic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Unica One"/>
              <a:buNone/>
              <a:defRPr sz="2800">
                <a:solidFill>
                  <a:schemeClr val="accent1"/>
                </a:solidFill>
                <a:latin typeface="Unica One"/>
                <a:ea typeface="Unica One"/>
                <a:cs typeface="Unica One"/>
                <a:sym typeface="Unic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Unica One"/>
              <a:buNone/>
              <a:defRPr sz="2800">
                <a:solidFill>
                  <a:schemeClr val="accent1"/>
                </a:solidFill>
                <a:latin typeface="Unica One"/>
                <a:ea typeface="Unica One"/>
                <a:cs typeface="Unica One"/>
                <a:sym typeface="Unic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Unica One"/>
              <a:buNone/>
              <a:defRPr sz="2800">
                <a:solidFill>
                  <a:schemeClr val="accent1"/>
                </a:solidFill>
                <a:latin typeface="Unica One"/>
                <a:ea typeface="Unica One"/>
                <a:cs typeface="Unica One"/>
                <a:sym typeface="Unica One"/>
              </a:defRPr>
            </a:lvl9pPr>
          </a:lstStyle>
          <a:p/>
        </p:txBody>
      </p:sp>
      <p:sp>
        <p:nvSpPr>
          <p:cNvPr id="608" name="Google Shape;608;p85"/>
          <p:cNvSpPr txBox="1"/>
          <p:nvPr>
            <p:ph idx="1" type="body"/>
          </p:nvPr>
        </p:nvSpPr>
        <p:spPr>
          <a:xfrm>
            <a:off x="720000" y="1237083"/>
            <a:ext cx="7704000" cy="33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Char char="●"/>
              <a:defRPr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1pPr>
            <a:lvl2pPr indent="-3175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Char char="○"/>
              <a:defRPr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2pPr>
            <a:lvl3pPr indent="-31750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Char char="■"/>
              <a:defRPr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3pPr>
            <a:lvl4pPr indent="-3175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Char char="●"/>
              <a:defRPr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4pPr>
            <a:lvl5pPr indent="-3175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Char char="○"/>
              <a:defRPr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5pPr>
            <a:lvl6pPr indent="-3175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Char char="■"/>
              <a:defRPr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6pPr>
            <a:lvl7pPr indent="-3175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Char char="●"/>
              <a:defRPr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7pPr>
            <a:lvl8pPr indent="-3175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Char char="○"/>
              <a:defRPr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8pPr>
            <a:lvl9pPr indent="-3175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Font typeface="Abel"/>
              <a:buChar char="■"/>
              <a:defRPr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9" r:id="rId1"/>
    <p:sldLayoutId id="2147483730" r:id="rId2"/>
    <p:sldLayoutId id="2147483731" r:id="rId3"/>
    <p:sldLayoutId id="2147483732" r:id="rId4"/>
    <p:sldLayoutId id="2147483733" r:id="rId5"/>
    <p:sldLayoutId id="2147483734" r:id="rId6"/>
    <p:sldLayoutId id="2147483735" r:id="rId7"/>
    <p:sldLayoutId id="2147483736" r:id="rId8"/>
    <p:sldLayoutId id="2147483737" r:id="rId9"/>
    <p:sldLayoutId id="2147483738" r:id="rId10"/>
    <p:sldLayoutId id="2147483739" r:id="rId11"/>
    <p:sldLayoutId id="2147483740" r:id="rId12"/>
    <p:sldLayoutId id="2147483741" r:id="rId13"/>
    <p:sldLayoutId id="2147483742" r:id="rId14"/>
    <p:sldLayoutId id="2147483743" r:id="rId15"/>
    <p:sldLayoutId id="2147483744" r:id="rId16"/>
    <p:sldLayoutId id="2147483745" r:id="rId17"/>
    <p:sldLayoutId id="2147483746" r:id="rId18"/>
    <p:sldLayoutId id="2147483747" r:id="rId19"/>
    <p:sldLayoutId id="2147483748" r:id="rId20"/>
    <p:sldLayoutId id="2147483749" r:id="rId21"/>
    <p:sldLayoutId id="2147483750" r:id="rId22"/>
    <p:sldLayoutId id="2147483751" r:id="rId23"/>
    <p:sldLayoutId id="2147483752" r:id="rId24"/>
    <p:sldLayoutId id="2147483753" r:id="rId25"/>
    <p:sldLayoutId id="2147483754" r:id="rId26"/>
    <p:sldLayoutId id="2147483755" r:id="rId27"/>
    <p:sldLayoutId id="2147483756" r:id="rId28"/>
    <p:sldLayoutId id="2147483757" r:id="rId29"/>
    <p:sldLayoutId id="2147483758" r:id="rId30"/>
    <p:sldLayoutId id="2147483759" r:id="rId31"/>
    <p:sldLayoutId id="2147483760" r:id="rId32"/>
    <p:sldLayoutId id="2147483761" r:id="rId3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119"/>
          <p:cNvSpPr txBox="1"/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Unica One"/>
              <a:buNone/>
              <a:defRPr sz="2800">
                <a:solidFill>
                  <a:schemeClr val="accent1"/>
                </a:solidFill>
                <a:latin typeface="Unica One"/>
                <a:ea typeface="Unica One"/>
                <a:cs typeface="Unica One"/>
                <a:sym typeface="Unic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Unica One"/>
              <a:buNone/>
              <a:defRPr sz="2800">
                <a:solidFill>
                  <a:schemeClr val="accent1"/>
                </a:solidFill>
                <a:latin typeface="Unica One"/>
                <a:ea typeface="Unica One"/>
                <a:cs typeface="Unica One"/>
                <a:sym typeface="Unic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Unica One"/>
              <a:buNone/>
              <a:defRPr sz="2800">
                <a:solidFill>
                  <a:schemeClr val="accent1"/>
                </a:solidFill>
                <a:latin typeface="Unica One"/>
                <a:ea typeface="Unica One"/>
                <a:cs typeface="Unica One"/>
                <a:sym typeface="Unic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Unica One"/>
              <a:buNone/>
              <a:defRPr sz="2800">
                <a:solidFill>
                  <a:schemeClr val="accent1"/>
                </a:solidFill>
                <a:latin typeface="Unica One"/>
                <a:ea typeface="Unica One"/>
                <a:cs typeface="Unica One"/>
                <a:sym typeface="Unic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Unica One"/>
              <a:buNone/>
              <a:defRPr sz="2800">
                <a:solidFill>
                  <a:schemeClr val="accent1"/>
                </a:solidFill>
                <a:latin typeface="Unica One"/>
                <a:ea typeface="Unica One"/>
                <a:cs typeface="Unica One"/>
                <a:sym typeface="Unic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Unica One"/>
              <a:buNone/>
              <a:defRPr sz="2800">
                <a:solidFill>
                  <a:schemeClr val="accent1"/>
                </a:solidFill>
                <a:latin typeface="Unica One"/>
                <a:ea typeface="Unica One"/>
                <a:cs typeface="Unica One"/>
                <a:sym typeface="Unic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Unica One"/>
              <a:buNone/>
              <a:defRPr sz="2800">
                <a:solidFill>
                  <a:schemeClr val="accent1"/>
                </a:solidFill>
                <a:latin typeface="Unica One"/>
                <a:ea typeface="Unica One"/>
                <a:cs typeface="Unica One"/>
                <a:sym typeface="Unic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Unica One"/>
              <a:buNone/>
              <a:defRPr sz="2800">
                <a:solidFill>
                  <a:schemeClr val="accent1"/>
                </a:solidFill>
                <a:latin typeface="Unica One"/>
                <a:ea typeface="Unica One"/>
                <a:cs typeface="Unica One"/>
                <a:sym typeface="Unic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Unica One"/>
              <a:buNone/>
              <a:defRPr sz="2800">
                <a:solidFill>
                  <a:schemeClr val="accent1"/>
                </a:solidFill>
                <a:latin typeface="Unica One"/>
                <a:ea typeface="Unica One"/>
                <a:cs typeface="Unica One"/>
                <a:sym typeface="Unica One"/>
              </a:defRPr>
            </a:lvl9pPr>
          </a:lstStyle>
          <a:p/>
        </p:txBody>
      </p:sp>
      <p:sp>
        <p:nvSpPr>
          <p:cNvPr id="874" name="Google Shape;874;p119"/>
          <p:cNvSpPr txBox="1"/>
          <p:nvPr>
            <p:ph idx="1" type="body"/>
          </p:nvPr>
        </p:nvSpPr>
        <p:spPr>
          <a:xfrm>
            <a:off x="720000" y="1237083"/>
            <a:ext cx="7704000" cy="33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Char char="●"/>
              <a:defRPr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1pPr>
            <a:lvl2pPr indent="-3175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Char char="○"/>
              <a:defRPr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2pPr>
            <a:lvl3pPr indent="-31750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Char char="■"/>
              <a:defRPr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3pPr>
            <a:lvl4pPr indent="-3175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Char char="●"/>
              <a:defRPr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4pPr>
            <a:lvl5pPr indent="-3175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Char char="○"/>
              <a:defRPr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5pPr>
            <a:lvl6pPr indent="-3175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Char char="■"/>
              <a:defRPr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6pPr>
            <a:lvl7pPr indent="-3175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Char char="●"/>
              <a:defRPr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7pPr>
            <a:lvl8pPr indent="-3175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Char char="○"/>
              <a:defRPr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8pPr>
            <a:lvl9pPr indent="-3175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Font typeface="Abel"/>
              <a:buChar char="■"/>
              <a:defRPr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  <p:sldLayoutId id="2147483767" r:id="rId6"/>
    <p:sldLayoutId id="2147483768" r:id="rId7"/>
    <p:sldLayoutId id="2147483769" r:id="rId8"/>
    <p:sldLayoutId id="2147483770" r:id="rId9"/>
    <p:sldLayoutId id="2147483771" r:id="rId10"/>
    <p:sldLayoutId id="2147483772" r:id="rId11"/>
    <p:sldLayoutId id="2147483773" r:id="rId12"/>
    <p:sldLayoutId id="2147483774" r:id="rId13"/>
    <p:sldLayoutId id="2147483775" r:id="rId14"/>
    <p:sldLayoutId id="2147483776" r:id="rId15"/>
    <p:sldLayoutId id="2147483777" r:id="rId16"/>
    <p:sldLayoutId id="2147483778" r:id="rId17"/>
    <p:sldLayoutId id="2147483779" r:id="rId18"/>
    <p:sldLayoutId id="2147483780" r:id="rId19"/>
    <p:sldLayoutId id="2147483781" r:id="rId20"/>
    <p:sldLayoutId id="2147483782" r:id="rId21"/>
    <p:sldLayoutId id="2147483783" r:id="rId22"/>
    <p:sldLayoutId id="2147483784" r:id="rId23"/>
    <p:sldLayoutId id="2147483785" r:id="rId24"/>
    <p:sldLayoutId id="2147483786" r:id="rId25"/>
    <p:sldLayoutId id="2147483787" r:id="rId26"/>
    <p:sldLayoutId id="2147483788" r:id="rId27"/>
    <p:sldLayoutId id="2147483789" r:id="rId28"/>
    <p:sldLayoutId id="2147483790" r:id="rId29"/>
    <p:sldLayoutId id="2147483791" r:id="rId30"/>
    <p:sldLayoutId id="2147483792" r:id="rId31"/>
    <p:sldLayoutId id="2147483793" r:id="rId32"/>
    <p:sldLayoutId id="2147483794" r:id="rId3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1138" name="Shape 1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9" name="Google Shape;1139;p153"/>
          <p:cNvSpPr txBox="1"/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Unica One"/>
              <a:buNone/>
              <a:defRPr sz="2800">
                <a:solidFill>
                  <a:schemeClr val="accent1"/>
                </a:solidFill>
                <a:latin typeface="Unica One"/>
                <a:ea typeface="Unica One"/>
                <a:cs typeface="Unica One"/>
                <a:sym typeface="Unic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Unica One"/>
              <a:buNone/>
              <a:defRPr sz="2800">
                <a:solidFill>
                  <a:schemeClr val="accent1"/>
                </a:solidFill>
                <a:latin typeface="Unica One"/>
                <a:ea typeface="Unica One"/>
                <a:cs typeface="Unica One"/>
                <a:sym typeface="Unic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Unica One"/>
              <a:buNone/>
              <a:defRPr sz="2800">
                <a:solidFill>
                  <a:schemeClr val="accent1"/>
                </a:solidFill>
                <a:latin typeface="Unica One"/>
                <a:ea typeface="Unica One"/>
                <a:cs typeface="Unica One"/>
                <a:sym typeface="Unic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Unica One"/>
              <a:buNone/>
              <a:defRPr sz="2800">
                <a:solidFill>
                  <a:schemeClr val="accent1"/>
                </a:solidFill>
                <a:latin typeface="Unica One"/>
                <a:ea typeface="Unica One"/>
                <a:cs typeface="Unica One"/>
                <a:sym typeface="Unic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Unica One"/>
              <a:buNone/>
              <a:defRPr sz="2800">
                <a:solidFill>
                  <a:schemeClr val="accent1"/>
                </a:solidFill>
                <a:latin typeface="Unica One"/>
                <a:ea typeface="Unica One"/>
                <a:cs typeface="Unica One"/>
                <a:sym typeface="Unic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Unica One"/>
              <a:buNone/>
              <a:defRPr sz="2800">
                <a:solidFill>
                  <a:schemeClr val="accent1"/>
                </a:solidFill>
                <a:latin typeface="Unica One"/>
                <a:ea typeface="Unica One"/>
                <a:cs typeface="Unica One"/>
                <a:sym typeface="Unic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Unica One"/>
              <a:buNone/>
              <a:defRPr sz="2800">
                <a:solidFill>
                  <a:schemeClr val="accent1"/>
                </a:solidFill>
                <a:latin typeface="Unica One"/>
                <a:ea typeface="Unica One"/>
                <a:cs typeface="Unica One"/>
                <a:sym typeface="Unic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Unica One"/>
              <a:buNone/>
              <a:defRPr sz="2800">
                <a:solidFill>
                  <a:schemeClr val="accent1"/>
                </a:solidFill>
                <a:latin typeface="Unica One"/>
                <a:ea typeface="Unica One"/>
                <a:cs typeface="Unica One"/>
                <a:sym typeface="Unic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Unica One"/>
              <a:buNone/>
              <a:defRPr sz="2800">
                <a:solidFill>
                  <a:schemeClr val="accent1"/>
                </a:solidFill>
                <a:latin typeface="Unica One"/>
                <a:ea typeface="Unica One"/>
                <a:cs typeface="Unica One"/>
                <a:sym typeface="Unica One"/>
              </a:defRPr>
            </a:lvl9pPr>
          </a:lstStyle>
          <a:p/>
        </p:txBody>
      </p:sp>
      <p:sp>
        <p:nvSpPr>
          <p:cNvPr id="1140" name="Google Shape;1140;p153"/>
          <p:cNvSpPr txBox="1"/>
          <p:nvPr>
            <p:ph idx="1" type="body"/>
          </p:nvPr>
        </p:nvSpPr>
        <p:spPr>
          <a:xfrm>
            <a:off x="720000" y="1237083"/>
            <a:ext cx="7704000" cy="33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Char char="●"/>
              <a:defRPr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1pPr>
            <a:lvl2pPr indent="-3175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Char char="○"/>
              <a:defRPr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2pPr>
            <a:lvl3pPr indent="-31750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Char char="■"/>
              <a:defRPr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3pPr>
            <a:lvl4pPr indent="-3175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Char char="●"/>
              <a:defRPr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4pPr>
            <a:lvl5pPr indent="-3175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Char char="○"/>
              <a:defRPr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5pPr>
            <a:lvl6pPr indent="-3175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Char char="■"/>
              <a:defRPr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6pPr>
            <a:lvl7pPr indent="-3175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Char char="●"/>
              <a:defRPr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7pPr>
            <a:lvl8pPr indent="-3175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Char char="○"/>
              <a:defRPr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8pPr>
            <a:lvl9pPr indent="-3175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Font typeface="Abel"/>
              <a:buChar char="■"/>
              <a:defRPr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5" r:id="rId1"/>
    <p:sldLayoutId id="2147483796" r:id="rId2"/>
    <p:sldLayoutId id="2147483797" r:id="rId3"/>
    <p:sldLayoutId id="2147483798" r:id="rId4"/>
    <p:sldLayoutId id="2147483799" r:id="rId5"/>
    <p:sldLayoutId id="2147483800" r:id="rId6"/>
    <p:sldLayoutId id="2147483801" r:id="rId7"/>
    <p:sldLayoutId id="2147483802" r:id="rId8"/>
    <p:sldLayoutId id="2147483803" r:id="rId9"/>
    <p:sldLayoutId id="2147483804" r:id="rId10"/>
    <p:sldLayoutId id="2147483805" r:id="rId11"/>
    <p:sldLayoutId id="2147483806" r:id="rId12"/>
    <p:sldLayoutId id="2147483807" r:id="rId13"/>
    <p:sldLayoutId id="2147483808" r:id="rId14"/>
    <p:sldLayoutId id="2147483809" r:id="rId15"/>
    <p:sldLayoutId id="2147483810" r:id="rId16"/>
    <p:sldLayoutId id="2147483811" r:id="rId17"/>
    <p:sldLayoutId id="2147483812" r:id="rId18"/>
    <p:sldLayoutId id="2147483813" r:id="rId19"/>
    <p:sldLayoutId id="2147483814" r:id="rId20"/>
    <p:sldLayoutId id="2147483815" r:id="rId21"/>
    <p:sldLayoutId id="2147483816" r:id="rId22"/>
    <p:sldLayoutId id="2147483817" r:id="rId23"/>
    <p:sldLayoutId id="2147483818" r:id="rId24"/>
    <p:sldLayoutId id="2147483819" r:id="rId25"/>
    <p:sldLayoutId id="2147483820" r:id="rId26"/>
    <p:sldLayoutId id="2147483821" r:id="rId27"/>
    <p:sldLayoutId id="2147483822" r:id="rId28"/>
    <p:sldLayoutId id="2147483823" r:id="rId2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www.bigocheatsheet.com/" TargetMode="External"/><Relationship Id="rId4" Type="http://schemas.openxmlformats.org/officeDocument/2006/relationships/image" Target="../media/image18.png"/><Relationship Id="rId5" Type="http://schemas.openxmlformats.org/officeDocument/2006/relationships/image" Target="../media/image1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5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Relationship Id="rId4" Type="http://schemas.openxmlformats.org/officeDocument/2006/relationships/image" Target="../media/image12.png"/><Relationship Id="rId5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Relationship Id="rId4" Type="http://schemas.openxmlformats.org/officeDocument/2006/relationships/image" Target="../media/image23.png"/><Relationship Id="rId5" Type="http://schemas.openxmlformats.org/officeDocument/2006/relationships/image" Target="../media/image2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www.youtube.com/watch?v=ueNT-w7Oluw" TargetMode="External"/><Relationship Id="rId4" Type="http://schemas.openxmlformats.org/officeDocument/2006/relationships/image" Target="../media/image1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Relationship Id="rId4" Type="http://schemas.openxmlformats.org/officeDocument/2006/relationships/image" Target="../media/image2.png"/><Relationship Id="rId5" Type="http://schemas.openxmlformats.org/officeDocument/2006/relationships/image" Target="../media/image1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Relationship Id="rId4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5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1" name="Shape 1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" name="Google Shape;1382;p183"/>
          <p:cNvSpPr txBox="1"/>
          <p:nvPr>
            <p:ph idx="2" type="ctrTitle"/>
          </p:nvPr>
        </p:nvSpPr>
        <p:spPr>
          <a:xfrm>
            <a:off x="1751675" y="673225"/>
            <a:ext cx="5640600" cy="200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3"/>
                </a:solidFill>
              </a:rPr>
              <a:t>CompSci </a:t>
            </a:r>
            <a:r>
              <a:rPr lang="en"/>
              <a:t>club </a:t>
            </a:r>
            <a:endParaRPr b="1">
              <a:solidFill>
                <a:schemeClr val="accent4"/>
              </a:solidFill>
            </a:endParaRPr>
          </a:p>
        </p:txBody>
      </p:sp>
      <p:sp>
        <p:nvSpPr>
          <p:cNvPr id="1383" name="Google Shape;1383;p183"/>
          <p:cNvSpPr txBox="1"/>
          <p:nvPr>
            <p:ph idx="1" type="subTitle"/>
          </p:nvPr>
        </p:nvSpPr>
        <p:spPr>
          <a:xfrm>
            <a:off x="2288250" y="4113350"/>
            <a:ext cx="4567500" cy="44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Want to get a job in CS? Pay attention.</a:t>
            </a:r>
            <a:endParaRPr/>
          </a:p>
        </p:txBody>
      </p:sp>
      <p:sp>
        <p:nvSpPr>
          <p:cNvPr id="1384" name="Google Shape;1384;p183"/>
          <p:cNvSpPr txBox="1"/>
          <p:nvPr>
            <p:ph type="ctrTitle"/>
          </p:nvPr>
        </p:nvSpPr>
        <p:spPr>
          <a:xfrm>
            <a:off x="1537050" y="2806425"/>
            <a:ext cx="6069900" cy="51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Structures</a:t>
            </a:r>
            <a:endParaRPr/>
          </a:p>
        </p:txBody>
      </p:sp>
      <p:cxnSp>
        <p:nvCxnSpPr>
          <p:cNvPr id="1385" name="Google Shape;1385;p183"/>
          <p:cNvCxnSpPr/>
          <p:nvPr/>
        </p:nvCxnSpPr>
        <p:spPr>
          <a:xfrm>
            <a:off x="2178750" y="2742875"/>
            <a:ext cx="47865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  <p:pic>
        <p:nvPicPr>
          <p:cNvPr id="1386" name="Google Shape;1386;p1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33075" y="4073200"/>
            <a:ext cx="448200" cy="44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7" name="Google Shape;1387;p18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2725" y="4113350"/>
            <a:ext cx="448200" cy="44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1" name="Shape 1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2" name="Google Shape;1462;p192"/>
          <p:cNvSpPr/>
          <p:nvPr/>
        </p:nvSpPr>
        <p:spPr>
          <a:xfrm>
            <a:off x="5413725" y="365300"/>
            <a:ext cx="3627000" cy="4419900"/>
          </a:xfrm>
          <a:prstGeom prst="roundRect">
            <a:avLst>
              <a:gd fmla="val 4738" name="adj"/>
            </a:avLst>
          </a:prstGeom>
          <a:solidFill>
            <a:schemeClr val="lt1"/>
          </a:solidFill>
          <a:ln>
            <a:noFill/>
          </a:ln>
          <a:effectLst>
            <a:outerShdw blurRad="314325" rotWithShape="0" algn="bl" dir="3420000" dist="114300">
              <a:srgbClr val="000000">
                <a:alpha val="3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3" name="Google Shape;1463;p192"/>
          <p:cNvSpPr txBox="1"/>
          <p:nvPr>
            <p:ph type="title"/>
          </p:nvPr>
        </p:nvSpPr>
        <p:spPr>
          <a:xfrm>
            <a:off x="569097" y="365303"/>
            <a:ext cx="44364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4"/>
                </a:solidFill>
              </a:rPr>
              <a:t>Basics </a:t>
            </a:r>
            <a:r>
              <a:rPr lang="en"/>
              <a:t>of </a:t>
            </a:r>
            <a:r>
              <a:rPr lang="en"/>
              <a:t>Big-O</a:t>
            </a:r>
            <a:endParaRPr/>
          </a:p>
        </p:txBody>
      </p:sp>
      <p:sp>
        <p:nvSpPr>
          <p:cNvPr id="1464" name="Google Shape;1464;p192"/>
          <p:cNvSpPr txBox="1"/>
          <p:nvPr/>
        </p:nvSpPr>
        <p:spPr>
          <a:xfrm>
            <a:off x="519100" y="1291075"/>
            <a:ext cx="4592100" cy="35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0675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50"/>
              <a:buFont typeface="Abel"/>
              <a:buChar char="●"/>
            </a:pPr>
            <a:r>
              <a:rPr lang="en" sz="1450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rPr>
              <a:t>Big-O Notation is a way that we can observe the time complexity of various data structures</a:t>
            </a:r>
            <a:endParaRPr sz="1450">
              <a:solidFill>
                <a:schemeClr val="accent1"/>
              </a:solidFill>
              <a:latin typeface="Abel"/>
              <a:ea typeface="Abel"/>
              <a:cs typeface="Abel"/>
              <a:sym typeface="Abel"/>
            </a:endParaRPr>
          </a:p>
          <a:p>
            <a:pPr indent="-320675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50"/>
              <a:buFont typeface="Abel"/>
              <a:buChar char="○"/>
            </a:pPr>
            <a:r>
              <a:rPr lang="en" sz="1450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rPr>
              <a:t>The formal definition is:  g(n) is O(f(n))” iff for some constants c and N₀, g(n) ≤ cf(n) for all n ≥ n</a:t>
            </a:r>
            <a:r>
              <a:rPr baseline="-25000" lang="en" sz="1450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rPr>
              <a:t>0</a:t>
            </a:r>
            <a:r>
              <a:rPr lang="en" sz="1450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rPr>
              <a:t> </a:t>
            </a:r>
            <a:endParaRPr sz="1450">
              <a:solidFill>
                <a:schemeClr val="accent1"/>
              </a:solidFill>
              <a:latin typeface="Abel"/>
              <a:ea typeface="Abel"/>
              <a:cs typeface="Abel"/>
              <a:sym typeface="Abel"/>
            </a:endParaRPr>
          </a:p>
          <a:p>
            <a:pPr indent="-320675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50"/>
              <a:buFont typeface="Abel"/>
              <a:buChar char="●"/>
            </a:pPr>
            <a:r>
              <a:rPr lang="en" sz="1450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rPr>
              <a:t>Now that makes zero sense, but essentially what this is saying, what is the </a:t>
            </a:r>
            <a:r>
              <a:rPr lang="en" sz="1450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rPr>
              <a:t>upper bound of our function</a:t>
            </a:r>
            <a:r>
              <a:rPr lang="en" sz="1450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rPr>
              <a:t>?</a:t>
            </a:r>
            <a:endParaRPr sz="1450">
              <a:solidFill>
                <a:schemeClr val="accent1"/>
              </a:solidFill>
              <a:latin typeface="Abel"/>
              <a:ea typeface="Abel"/>
              <a:cs typeface="Abel"/>
              <a:sym typeface="Abel"/>
            </a:endParaRPr>
          </a:p>
          <a:p>
            <a:pPr indent="-320675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50"/>
              <a:buFont typeface="Abel"/>
              <a:buChar char="○"/>
            </a:pPr>
            <a:r>
              <a:rPr lang="en" sz="1450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rPr>
              <a:t>In other words, what is the maximum amount of time that this particular piece of code can take we increase the number of inputs?</a:t>
            </a:r>
            <a:endParaRPr sz="1450">
              <a:solidFill>
                <a:schemeClr val="accent1"/>
              </a:solidFill>
              <a:latin typeface="Abel"/>
              <a:ea typeface="Abel"/>
              <a:cs typeface="Abel"/>
              <a:sym typeface="Abel"/>
            </a:endParaRPr>
          </a:p>
          <a:p>
            <a:pPr indent="-320675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50"/>
              <a:buFont typeface="Abel"/>
              <a:buChar char="●"/>
            </a:pPr>
            <a:r>
              <a:rPr lang="en" sz="1450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rPr>
              <a:t>The </a:t>
            </a:r>
            <a:r>
              <a:rPr lang="en" sz="1450" u="sng">
                <a:solidFill>
                  <a:schemeClr val="hlink"/>
                </a:solidFill>
                <a:latin typeface="Abel"/>
                <a:ea typeface="Abel"/>
                <a:cs typeface="Abel"/>
                <a:sym typeface="Abel"/>
                <a:hlinkClick r:id="rId3"/>
              </a:rPr>
              <a:t>graph and table on the right</a:t>
            </a:r>
            <a:r>
              <a:rPr lang="en" sz="1450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rPr>
              <a:t>, we can see how different data structures match up against each other in various scenarios</a:t>
            </a:r>
            <a:endParaRPr sz="1450">
              <a:solidFill>
                <a:schemeClr val="accent1"/>
              </a:solidFill>
              <a:latin typeface="Abel"/>
              <a:ea typeface="Abel"/>
              <a:cs typeface="Abel"/>
              <a:sym typeface="Abel"/>
            </a:endParaRPr>
          </a:p>
          <a:p>
            <a:pPr indent="-320675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50"/>
              <a:buFont typeface="Abel"/>
              <a:buChar char="○"/>
            </a:pPr>
            <a:r>
              <a:rPr lang="en" sz="1450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rPr>
              <a:t>In short, Big O can give us an idea of the best data structures to use given the circumstances</a:t>
            </a:r>
            <a:endParaRPr sz="1450">
              <a:solidFill>
                <a:schemeClr val="accent1"/>
              </a:solidFill>
              <a:latin typeface="Abel"/>
              <a:ea typeface="Abel"/>
              <a:cs typeface="Abel"/>
              <a:sym typeface="Abel"/>
            </a:endParaRPr>
          </a:p>
        </p:txBody>
      </p:sp>
      <p:pic>
        <p:nvPicPr>
          <p:cNvPr id="1465" name="Google Shape;1465;p1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56025" y="2769975"/>
            <a:ext cx="3542400" cy="1799400"/>
          </a:xfrm>
          <a:prstGeom prst="roundRect">
            <a:avLst>
              <a:gd fmla="val 6799" name="adj"/>
            </a:avLst>
          </a:prstGeom>
          <a:noFill/>
          <a:ln>
            <a:noFill/>
          </a:ln>
        </p:spPr>
      </p:pic>
      <p:pic>
        <p:nvPicPr>
          <p:cNvPr id="1466" name="Google Shape;1466;p19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57575" y="553950"/>
            <a:ext cx="3339300" cy="2017800"/>
          </a:xfrm>
          <a:prstGeom prst="roundRect">
            <a:avLst>
              <a:gd fmla="val 11064" name="adj"/>
            </a:avLst>
          </a:prstGeom>
          <a:noFill/>
          <a:ln>
            <a:noFill/>
          </a:ln>
          <a:effectLst>
            <a:outerShdw blurRad="314325" rotWithShape="0" algn="bl" dir="3420000" dist="114300">
              <a:srgbClr val="000000">
                <a:alpha val="30000"/>
              </a:srgbClr>
            </a:outerShdw>
          </a:effectLst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6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6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6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6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6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6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0" name="Shape 1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1" name="Google Shape;1471;p193"/>
          <p:cNvSpPr/>
          <p:nvPr/>
        </p:nvSpPr>
        <p:spPr>
          <a:xfrm>
            <a:off x="5413725" y="365300"/>
            <a:ext cx="3627000" cy="4419900"/>
          </a:xfrm>
          <a:prstGeom prst="roundRect">
            <a:avLst>
              <a:gd fmla="val 4738" name="adj"/>
            </a:avLst>
          </a:prstGeom>
          <a:solidFill>
            <a:schemeClr val="lt1"/>
          </a:solidFill>
          <a:ln>
            <a:noFill/>
          </a:ln>
          <a:effectLst>
            <a:outerShdw blurRad="314325" rotWithShape="0" algn="bl" dir="3420000" dist="114300">
              <a:srgbClr val="000000">
                <a:alpha val="3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2" name="Google Shape;1472;p193"/>
          <p:cNvSpPr txBox="1"/>
          <p:nvPr>
            <p:ph type="title"/>
          </p:nvPr>
        </p:nvSpPr>
        <p:spPr>
          <a:xfrm>
            <a:off x="569097" y="365303"/>
            <a:ext cx="44364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The optimization of </a:t>
            </a:r>
            <a:r>
              <a:rPr b="1" lang="en" sz="2100">
                <a:solidFill>
                  <a:schemeClr val="accent2"/>
                </a:solidFill>
              </a:rPr>
              <a:t>learned indexes</a:t>
            </a:r>
            <a:endParaRPr b="1" sz="2100">
              <a:solidFill>
                <a:schemeClr val="accent2"/>
              </a:solidFill>
            </a:endParaRPr>
          </a:p>
        </p:txBody>
      </p:sp>
      <p:sp>
        <p:nvSpPr>
          <p:cNvPr id="1473" name="Google Shape;1473;p193"/>
          <p:cNvSpPr txBox="1"/>
          <p:nvPr/>
        </p:nvSpPr>
        <p:spPr>
          <a:xfrm>
            <a:off x="519100" y="1291075"/>
            <a:ext cx="4592100" cy="33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0675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50"/>
              <a:buFont typeface="Abel"/>
              <a:buChar char="●"/>
            </a:pPr>
            <a:r>
              <a:rPr lang="en" sz="1450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rPr>
              <a:t>One of the coolest breakthroughs in recent decades in data structures is the integration of AI and Machine Learning</a:t>
            </a:r>
            <a:endParaRPr sz="1450">
              <a:solidFill>
                <a:schemeClr val="accent1"/>
              </a:solidFill>
              <a:latin typeface="Abel"/>
              <a:ea typeface="Abel"/>
              <a:cs typeface="Abel"/>
              <a:sym typeface="Abel"/>
            </a:endParaRPr>
          </a:p>
          <a:p>
            <a:pPr indent="-320675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50"/>
              <a:buFont typeface="Abel"/>
              <a:buChar char="●"/>
            </a:pPr>
            <a:r>
              <a:rPr lang="en" sz="1450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rPr>
              <a:t>For decades, these data structures have remained relatively constant, but these advancement poise to </a:t>
            </a:r>
            <a:r>
              <a:rPr lang="en" sz="1450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rPr>
              <a:t>completely</a:t>
            </a:r>
            <a:r>
              <a:rPr lang="en" sz="1450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rPr>
              <a:t> change the way we work with large-scale data</a:t>
            </a:r>
            <a:endParaRPr sz="1450">
              <a:solidFill>
                <a:schemeClr val="accent1"/>
              </a:solidFill>
              <a:latin typeface="Abel"/>
              <a:ea typeface="Abel"/>
              <a:cs typeface="Abel"/>
              <a:sym typeface="Abel"/>
            </a:endParaRPr>
          </a:p>
          <a:p>
            <a:pPr indent="-320675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50"/>
              <a:buFont typeface="Abel"/>
              <a:buChar char="●"/>
            </a:pPr>
            <a:r>
              <a:rPr lang="en" sz="1450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rPr>
              <a:t>The basis of Learned Indexes is that data structures </a:t>
            </a:r>
            <a:r>
              <a:rPr lang="en" sz="1450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rPr>
              <a:t>make no assumptions about the data in which they contain</a:t>
            </a:r>
            <a:r>
              <a:rPr lang="en" sz="1450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rPr>
              <a:t>, merely acting as a template for various data types</a:t>
            </a:r>
            <a:endParaRPr sz="1450">
              <a:solidFill>
                <a:schemeClr val="accent1"/>
              </a:solidFill>
              <a:latin typeface="Abel"/>
              <a:ea typeface="Abel"/>
              <a:cs typeface="Abel"/>
              <a:sym typeface="Abel"/>
            </a:endParaRPr>
          </a:p>
          <a:p>
            <a:pPr indent="-320675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50"/>
              <a:buFont typeface="Abel"/>
              <a:buChar char="●"/>
            </a:pPr>
            <a:r>
              <a:rPr lang="en" sz="1450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rPr>
              <a:t>By leveraging the patterns and </a:t>
            </a:r>
            <a:r>
              <a:rPr lang="en" sz="1450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rPr>
              <a:t>correlations</a:t>
            </a:r>
            <a:r>
              <a:rPr lang="en" sz="1450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rPr>
              <a:t> frequently seen in real-world data, we can have our data structures </a:t>
            </a:r>
            <a:r>
              <a:rPr lang="en" sz="145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rPr>
              <a:t>scale with complexity</a:t>
            </a:r>
            <a:r>
              <a:rPr lang="en" sz="1450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rPr>
              <a:t> rather than size</a:t>
            </a:r>
            <a:endParaRPr sz="1450">
              <a:solidFill>
                <a:schemeClr val="accent1"/>
              </a:solidFill>
              <a:latin typeface="Abel"/>
              <a:ea typeface="Abel"/>
              <a:cs typeface="Abel"/>
              <a:sym typeface="Abel"/>
            </a:endParaRPr>
          </a:p>
        </p:txBody>
      </p:sp>
      <p:pic>
        <p:nvPicPr>
          <p:cNvPr id="1474" name="Google Shape;1474;p1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09249" y="787100"/>
            <a:ext cx="3236100" cy="1707000"/>
          </a:xfrm>
          <a:prstGeom prst="roundRect">
            <a:avLst>
              <a:gd fmla="val 10929" name="adj"/>
            </a:avLst>
          </a:prstGeom>
          <a:noFill/>
          <a:ln>
            <a:noFill/>
          </a:ln>
        </p:spPr>
      </p:pic>
      <p:pic>
        <p:nvPicPr>
          <p:cNvPr id="1475" name="Google Shape;1475;p1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88448" y="2711550"/>
            <a:ext cx="3277800" cy="2004300"/>
          </a:xfrm>
          <a:prstGeom prst="roundRect">
            <a:avLst>
              <a:gd fmla="val 14087" name="adj"/>
            </a:avLst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7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7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7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7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9" name="Shape 1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0" name="Google Shape;1480;p194"/>
          <p:cNvSpPr txBox="1"/>
          <p:nvPr>
            <p:ph type="title"/>
          </p:nvPr>
        </p:nvSpPr>
        <p:spPr>
          <a:xfrm>
            <a:off x="2169301" y="4071600"/>
            <a:ext cx="4805400" cy="53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 this the wrong order to do things in? Maybe</a:t>
            </a:r>
            <a:endParaRPr/>
          </a:p>
        </p:txBody>
      </p:sp>
      <p:sp>
        <p:nvSpPr>
          <p:cNvPr id="1481" name="Google Shape;1481;p194"/>
          <p:cNvSpPr txBox="1"/>
          <p:nvPr>
            <p:ph idx="1" type="subTitle"/>
          </p:nvPr>
        </p:nvSpPr>
        <p:spPr>
          <a:xfrm>
            <a:off x="1159200" y="1004950"/>
            <a:ext cx="6825600" cy="19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>
                <a:latin typeface="Unica One"/>
                <a:ea typeface="Unica One"/>
                <a:cs typeface="Unica One"/>
                <a:sym typeface="Unica One"/>
              </a:rPr>
              <a:t>Why are data structures</a:t>
            </a:r>
            <a:endParaRPr sz="3900">
              <a:latin typeface="Unica One"/>
              <a:ea typeface="Unica One"/>
              <a:cs typeface="Unica One"/>
              <a:sym typeface="Unica One"/>
            </a:endParaRPr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 sz="6000">
                <a:solidFill>
                  <a:schemeClr val="accent2"/>
                </a:solidFill>
                <a:latin typeface="Unica One"/>
                <a:ea typeface="Unica One"/>
                <a:cs typeface="Unica One"/>
                <a:sym typeface="Unica One"/>
              </a:rPr>
              <a:t>Important?</a:t>
            </a:r>
            <a:endParaRPr b="1" sz="6000">
              <a:solidFill>
                <a:schemeClr val="accent2"/>
              </a:solidFill>
              <a:latin typeface="Unica One"/>
              <a:ea typeface="Unica One"/>
              <a:cs typeface="Unica One"/>
              <a:sym typeface="Unica One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195"/>
          <p:cNvSpPr/>
          <p:nvPr/>
        </p:nvSpPr>
        <p:spPr>
          <a:xfrm>
            <a:off x="5413725" y="365300"/>
            <a:ext cx="3627000" cy="4419900"/>
          </a:xfrm>
          <a:prstGeom prst="roundRect">
            <a:avLst>
              <a:gd fmla="val 4738" name="adj"/>
            </a:avLst>
          </a:prstGeom>
          <a:solidFill>
            <a:schemeClr val="lt1"/>
          </a:solidFill>
          <a:ln>
            <a:noFill/>
          </a:ln>
          <a:effectLst>
            <a:outerShdw blurRad="314325" rotWithShape="0" algn="bl" dir="3420000" dist="114300">
              <a:srgbClr val="000000">
                <a:alpha val="3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7" name="Google Shape;1487;p195"/>
          <p:cNvSpPr txBox="1"/>
          <p:nvPr>
            <p:ph type="title"/>
          </p:nvPr>
        </p:nvSpPr>
        <p:spPr>
          <a:xfrm>
            <a:off x="569097" y="365303"/>
            <a:ext cx="44364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accent2"/>
                </a:solidFill>
              </a:rPr>
              <a:t>MONEY</a:t>
            </a:r>
            <a:r>
              <a:rPr lang="en" sz="2100"/>
              <a:t>!!!!</a:t>
            </a:r>
            <a:endParaRPr b="1" sz="2100">
              <a:solidFill>
                <a:schemeClr val="accent2"/>
              </a:solidFill>
            </a:endParaRPr>
          </a:p>
        </p:txBody>
      </p:sp>
      <p:sp>
        <p:nvSpPr>
          <p:cNvPr id="1488" name="Google Shape;1488;p195"/>
          <p:cNvSpPr txBox="1"/>
          <p:nvPr/>
        </p:nvSpPr>
        <p:spPr>
          <a:xfrm>
            <a:off x="519100" y="1291075"/>
            <a:ext cx="4592100" cy="35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0675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50"/>
              <a:buFont typeface="Abel"/>
              <a:buChar char="●"/>
            </a:pPr>
            <a:r>
              <a:rPr lang="en" sz="1450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rPr>
              <a:t>Yeah! You heard (saw) that right! Money! Money for everyone!</a:t>
            </a:r>
            <a:endParaRPr sz="1450">
              <a:solidFill>
                <a:schemeClr val="accent1"/>
              </a:solidFill>
              <a:latin typeface="Abel"/>
              <a:ea typeface="Abel"/>
              <a:cs typeface="Abel"/>
              <a:sym typeface="Abel"/>
            </a:endParaRPr>
          </a:p>
          <a:p>
            <a:pPr indent="-320675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50"/>
              <a:buFont typeface="Abel"/>
              <a:buChar char="●"/>
            </a:pPr>
            <a:r>
              <a:rPr lang="en" sz="1450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rPr>
              <a:t>If you didn’t know, for interviews at most software companies, especially the top ones, an </a:t>
            </a:r>
            <a:r>
              <a:rPr lang="en" sz="1450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rPr>
              <a:t>important</a:t>
            </a:r>
            <a:r>
              <a:rPr lang="en" sz="1450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rPr>
              <a:t> factor is the </a:t>
            </a:r>
            <a:r>
              <a:rPr b="1" lang="en" sz="1450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rPr>
              <a:t>technical interview,</a:t>
            </a:r>
            <a:r>
              <a:rPr lang="en" sz="1450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rPr>
              <a:t> which includes a LeetCode style question(s)</a:t>
            </a:r>
            <a:endParaRPr sz="1450">
              <a:solidFill>
                <a:schemeClr val="accent1"/>
              </a:solidFill>
              <a:latin typeface="Abel"/>
              <a:ea typeface="Abel"/>
              <a:cs typeface="Abel"/>
              <a:sym typeface="Abel"/>
            </a:endParaRPr>
          </a:p>
          <a:p>
            <a:pPr indent="-320675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50"/>
              <a:buFont typeface="Abel"/>
              <a:buChar char="●"/>
            </a:pPr>
            <a:r>
              <a:rPr lang="en" sz="1450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rPr>
              <a:t>Those are generally problems that are reliant only on </a:t>
            </a:r>
            <a:r>
              <a:rPr b="1" lang="en" sz="1450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rPr>
              <a:t>Data Structures</a:t>
            </a:r>
            <a:r>
              <a:rPr lang="en" sz="1450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rPr>
              <a:t> &amp; Algorithms </a:t>
            </a:r>
            <a:endParaRPr sz="1450">
              <a:solidFill>
                <a:schemeClr val="accent1"/>
              </a:solidFill>
              <a:latin typeface="Abel"/>
              <a:ea typeface="Abel"/>
              <a:cs typeface="Abel"/>
              <a:sym typeface="Abel"/>
            </a:endParaRPr>
          </a:p>
          <a:p>
            <a:pPr indent="-320675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50"/>
              <a:buFont typeface="Abel"/>
              <a:buChar char="●"/>
            </a:pPr>
            <a:r>
              <a:rPr lang="en" sz="1450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rPr>
              <a:t>Here is an example of an “easy” type problem:</a:t>
            </a:r>
            <a:endParaRPr sz="1450">
              <a:solidFill>
                <a:schemeClr val="accent1"/>
              </a:solidFill>
              <a:latin typeface="Abel"/>
              <a:ea typeface="Abel"/>
              <a:cs typeface="Abel"/>
              <a:sym typeface="Abe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50">
              <a:solidFill>
                <a:schemeClr val="accent1"/>
              </a:solidFill>
              <a:latin typeface="Abel"/>
              <a:ea typeface="Abel"/>
              <a:cs typeface="Abel"/>
              <a:sym typeface="Abe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50">
              <a:solidFill>
                <a:schemeClr val="accent1"/>
              </a:solidFill>
              <a:latin typeface="Abel"/>
              <a:ea typeface="Abel"/>
              <a:cs typeface="Abel"/>
              <a:sym typeface="Abe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50">
              <a:solidFill>
                <a:schemeClr val="accent1"/>
              </a:solidFill>
              <a:latin typeface="Abel"/>
              <a:ea typeface="Abel"/>
              <a:cs typeface="Abel"/>
              <a:sym typeface="Abe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50">
              <a:solidFill>
                <a:schemeClr val="accent1"/>
              </a:solidFill>
              <a:latin typeface="Abel"/>
              <a:ea typeface="Abel"/>
              <a:cs typeface="Abel"/>
              <a:sym typeface="Abe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50">
              <a:solidFill>
                <a:schemeClr val="accent1"/>
              </a:solidFill>
              <a:latin typeface="Abel"/>
              <a:ea typeface="Abel"/>
              <a:cs typeface="Abel"/>
              <a:sym typeface="Abe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rPr>
              <a:t>This one uses a data structure called </a:t>
            </a:r>
            <a:r>
              <a:rPr i="1" lang="en" sz="1450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rPr>
              <a:t>array</a:t>
            </a:r>
            <a:r>
              <a:rPr lang="en" sz="1450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rPr>
              <a:t> as we just learned!</a:t>
            </a:r>
            <a:endParaRPr sz="1450">
              <a:solidFill>
                <a:schemeClr val="accent1"/>
              </a:solidFill>
              <a:latin typeface="Abel"/>
              <a:ea typeface="Abel"/>
              <a:cs typeface="Abel"/>
              <a:sym typeface="Abel"/>
            </a:endParaRPr>
          </a:p>
        </p:txBody>
      </p:sp>
      <p:pic>
        <p:nvPicPr>
          <p:cNvPr id="1489" name="Google Shape;1489;p1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13725" y="-10"/>
            <a:ext cx="3916599" cy="14744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0" name="Google Shape;1490;p1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7688" y="3458432"/>
            <a:ext cx="4759200" cy="754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1491" name="Google Shape;1491;p195"/>
          <p:cNvPicPr preferRelativeResize="0"/>
          <p:nvPr/>
        </p:nvPicPr>
        <p:blipFill rotWithShape="1">
          <a:blip r:embed="rId5">
            <a:alphaModFix/>
          </a:blip>
          <a:srcRect b="0" l="0" r="6742" t="0"/>
          <a:stretch/>
        </p:blipFill>
        <p:spPr>
          <a:xfrm>
            <a:off x="5438037" y="2965875"/>
            <a:ext cx="3578375" cy="1625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8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8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8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8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8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8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8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8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8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8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88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5" name="Shape 1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6" name="Google Shape;1496;p196"/>
          <p:cNvSpPr/>
          <p:nvPr/>
        </p:nvSpPr>
        <p:spPr>
          <a:xfrm>
            <a:off x="5413725" y="365300"/>
            <a:ext cx="3627000" cy="4419900"/>
          </a:xfrm>
          <a:prstGeom prst="roundRect">
            <a:avLst>
              <a:gd fmla="val 4738" name="adj"/>
            </a:avLst>
          </a:prstGeom>
          <a:solidFill>
            <a:schemeClr val="lt1"/>
          </a:solidFill>
          <a:ln>
            <a:noFill/>
          </a:ln>
          <a:effectLst>
            <a:outerShdw blurRad="314325" rotWithShape="0" algn="bl" dir="3420000" dist="114300">
              <a:srgbClr val="000000">
                <a:alpha val="3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7" name="Google Shape;1497;p196"/>
          <p:cNvSpPr txBox="1"/>
          <p:nvPr>
            <p:ph type="title"/>
          </p:nvPr>
        </p:nvSpPr>
        <p:spPr>
          <a:xfrm>
            <a:off x="569097" y="365303"/>
            <a:ext cx="44364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accent2"/>
                </a:solidFill>
              </a:rPr>
              <a:t>MONEY</a:t>
            </a:r>
            <a:r>
              <a:rPr lang="en" sz="2100"/>
              <a:t>!!!! Part 1.2</a:t>
            </a:r>
            <a:endParaRPr b="1" sz="2100">
              <a:solidFill>
                <a:schemeClr val="accent2"/>
              </a:solidFill>
            </a:endParaRPr>
          </a:p>
        </p:txBody>
      </p:sp>
      <p:sp>
        <p:nvSpPr>
          <p:cNvPr id="1498" name="Google Shape;1498;p196"/>
          <p:cNvSpPr txBox="1"/>
          <p:nvPr/>
        </p:nvSpPr>
        <p:spPr>
          <a:xfrm>
            <a:off x="519100" y="1291075"/>
            <a:ext cx="4592100" cy="13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rPr>
              <a:t>Let’s now take a quick look at a “hard” problem:</a:t>
            </a:r>
            <a:endParaRPr sz="1450">
              <a:solidFill>
                <a:schemeClr val="accent1"/>
              </a:solidFill>
              <a:latin typeface="Abel"/>
              <a:ea typeface="Abel"/>
              <a:cs typeface="Abel"/>
              <a:sym typeface="Abe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50">
              <a:solidFill>
                <a:schemeClr val="accent1"/>
              </a:solidFill>
              <a:latin typeface="Abel"/>
              <a:ea typeface="Abel"/>
              <a:cs typeface="Abel"/>
              <a:sym typeface="Abe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50">
              <a:solidFill>
                <a:schemeClr val="accent1"/>
              </a:solidFill>
              <a:latin typeface="Abel"/>
              <a:ea typeface="Abel"/>
              <a:cs typeface="Abel"/>
              <a:sym typeface="Abe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50">
              <a:solidFill>
                <a:schemeClr val="accent1"/>
              </a:solidFill>
              <a:latin typeface="Abel"/>
              <a:ea typeface="Abel"/>
              <a:cs typeface="Abel"/>
              <a:sym typeface="Abe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50">
              <a:solidFill>
                <a:schemeClr val="accent1"/>
              </a:solidFill>
              <a:latin typeface="Abel"/>
              <a:ea typeface="Abel"/>
              <a:cs typeface="Abel"/>
              <a:sym typeface="Abel"/>
            </a:endParaRPr>
          </a:p>
        </p:txBody>
      </p:sp>
      <p:pic>
        <p:nvPicPr>
          <p:cNvPr id="1499" name="Google Shape;1499;p1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13725" y="-10"/>
            <a:ext cx="3916599" cy="14744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0" name="Google Shape;1500;p1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7650" y="1751001"/>
            <a:ext cx="5143500" cy="12678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1501" name="Google Shape;1501;p196"/>
          <p:cNvPicPr preferRelativeResize="0"/>
          <p:nvPr/>
        </p:nvPicPr>
        <p:blipFill rotWithShape="1">
          <a:blip r:embed="rId5">
            <a:alphaModFix/>
          </a:blip>
          <a:srcRect b="0" l="0" r="10754" t="0"/>
          <a:stretch/>
        </p:blipFill>
        <p:spPr>
          <a:xfrm>
            <a:off x="4901775" y="2571750"/>
            <a:ext cx="4051500" cy="2366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9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9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9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9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9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5" name="Shape 1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6" name="Google Shape;1506;p197"/>
          <p:cNvSpPr/>
          <p:nvPr/>
        </p:nvSpPr>
        <p:spPr>
          <a:xfrm>
            <a:off x="5413725" y="365300"/>
            <a:ext cx="3627000" cy="4419900"/>
          </a:xfrm>
          <a:prstGeom prst="roundRect">
            <a:avLst>
              <a:gd fmla="val 4738" name="adj"/>
            </a:avLst>
          </a:prstGeom>
          <a:solidFill>
            <a:schemeClr val="lt1"/>
          </a:solidFill>
          <a:ln>
            <a:noFill/>
          </a:ln>
          <a:effectLst>
            <a:outerShdw blurRad="314325" rotWithShape="0" algn="bl" dir="3420000" dist="114300">
              <a:srgbClr val="000000">
                <a:alpha val="3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7" name="Google Shape;1507;p197"/>
          <p:cNvSpPr txBox="1"/>
          <p:nvPr>
            <p:ph type="title"/>
          </p:nvPr>
        </p:nvSpPr>
        <p:spPr>
          <a:xfrm>
            <a:off x="569097" y="365303"/>
            <a:ext cx="44364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C9748"/>
                </a:solidFill>
              </a:rPr>
              <a:t>Competition!</a:t>
            </a:r>
            <a:endParaRPr b="1" sz="2100">
              <a:solidFill>
                <a:srgbClr val="FC9748"/>
              </a:solidFill>
            </a:endParaRPr>
          </a:p>
        </p:txBody>
      </p:sp>
      <p:sp>
        <p:nvSpPr>
          <p:cNvPr id="1508" name="Google Shape;1508;p197"/>
          <p:cNvSpPr txBox="1"/>
          <p:nvPr/>
        </p:nvSpPr>
        <p:spPr>
          <a:xfrm>
            <a:off x="519100" y="1291075"/>
            <a:ext cx="45921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0675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50"/>
              <a:buFont typeface="Abel"/>
              <a:buChar char="●"/>
            </a:pPr>
            <a:r>
              <a:rPr lang="en" sz="1450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rPr>
              <a:t>Another activity that this is used in is: Competitive Programming!</a:t>
            </a:r>
            <a:endParaRPr sz="1450">
              <a:solidFill>
                <a:schemeClr val="accent1"/>
              </a:solidFill>
              <a:latin typeface="Abel"/>
              <a:ea typeface="Abel"/>
              <a:cs typeface="Abel"/>
              <a:sym typeface="Abe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50">
              <a:solidFill>
                <a:schemeClr val="accent1"/>
              </a:solidFill>
              <a:latin typeface="Abel"/>
              <a:ea typeface="Abel"/>
              <a:cs typeface="Abel"/>
              <a:sym typeface="Abel"/>
            </a:endParaRPr>
          </a:p>
          <a:p>
            <a:pPr indent="-320675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50"/>
              <a:buFont typeface="Abel"/>
              <a:buChar char="●"/>
            </a:pPr>
            <a:r>
              <a:rPr lang="en" sz="1450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rPr>
              <a:t>This is where people solve these “leetcode-style” problems in a certain time, and they have to get the shortest amount of time for the actual program to run (Big O notation??) as well as taking up the least amount of memory</a:t>
            </a:r>
            <a:endParaRPr sz="1450">
              <a:solidFill>
                <a:schemeClr val="accent1"/>
              </a:solidFill>
              <a:latin typeface="Abel"/>
              <a:ea typeface="Abel"/>
              <a:cs typeface="Abel"/>
              <a:sym typeface="Abel"/>
            </a:endParaRPr>
          </a:p>
          <a:p>
            <a:pPr indent="-320675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50"/>
              <a:buFont typeface="Abel"/>
              <a:buChar char="●"/>
            </a:pPr>
            <a:r>
              <a:rPr lang="en" sz="1450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rPr>
              <a:t>Watch 30 seconds of </a:t>
            </a:r>
            <a:r>
              <a:rPr lang="en" sz="1450" u="sng">
                <a:solidFill>
                  <a:schemeClr val="accent2"/>
                </a:solidFill>
                <a:latin typeface="Abel"/>
                <a:ea typeface="Abel"/>
                <a:cs typeface="Abel"/>
                <a:sym typeface="Abe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this</a:t>
            </a:r>
            <a:r>
              <a:rPr lang="en" sz="1450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rPr>
              <a:t> video of people solving problems</a:t>
            </a:r>
            <a:endParaRPr sz="1450">
              <a:solidFill>
                <a:schemeClr val="accent1"/>
              </a:solidFill>
              <a:latin typeface="Abel"/>
              <a:ea typeface="Abel"/>
              <a:cs typeface="Abel"/>
              <a:sym typeface="Abel"/>
            </a:endParaRPr>
          </a:p>
          <a:p>
            <a:pPr indent="-320675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50"/>
              <a:buFont typeface="Abel"/>
              <a:buChar char="●"/>
            </a:pPr>
            <a:r>
              <a:rPr lang="en" sz="1450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rPr>
              <a:t>Also watch at 4:57 (This is applicable for HS students)</a:t>
            </a:r>
            <a:endParaRPr sz="1450">
              <a:solidFill>
                <a:schemeClr val="accent1"/>
              </a:solidFill>
              <a:latin typeface="Abel"/>
              <a:ea typeface="Abel"/>
              <a:cs typeface="Abel"/>
              <a:sym typeface="Abe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50">
              <a:solidFill>
                <a:schemeClr val="accent1"/>
              </a:solidFill>
              <a:latin typeface="Abel"/>
              <a:ea typeface="Abel"/>
              <a:cs typeface="Abel"/>
              <a:sym typeface="Abe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50">
              <a:solidFill>
                <a:schemeClr val="accent1"/>
              </a:solidFill>
              <a:latin typeface="Abel"/>
              <a:ea typeface="Abel"/>
              <a:cs typeface="Abel"/>
              <a:sym typeface="Abel"/>
            </a:endParaRPr>
          </a:p>
        </p:txBody>
      </p:sp>
      <p:pic>
        <p:nvPicPr>
          <p:cNvPr id="1509" name="Google Shape;1509;p1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77273" y="2709700"/>
            <a:ext cx="3410726" cy="19185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10" name="Google Shape;1510;p197"/>
          <p:cNvCxnSpPr>
            <a:stCxn id="1508" idx="3"/>
          </p:cNvCxnSpPr>
          <p:nvPr/>
        </p:nvCxnSpPr>
        <p:spPr>
          <a:xfrm>
            <a:off x="5111200" y="2834125"/>
            <a:ext cx="2525100" cy="269700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11" name="Google Shape;1511;p197"/>
          <p:cNvSpPr txBox="1"/>
          <p:nvPr/>
        </p:nvSpPr>
        <p:spPr>
          <a:xfrm rot="647997">
            <a:off x="5036392" y="2304217"/>
            <a:ext cx="3186033" cy="63097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rPr>
              <a:t>This guy is super cool and popular in the comp. Prog. community</a:t>
            </a:r>
            <a:endParaRPr sz="1450">
              <a:solidFill>
                <a:schemeClr val="accent1"/>
              </a:solidFill>
              <a:latin typeface="Abel"/>
              <a:ea typeface="Abel"/>
              <a:cs typeface="Abel"/>
              <a:sym typeface="Abe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0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0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0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0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0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0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0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5" name="Shape 1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6" name="Google Shape;1516;p198"/>
          <p:cNvSpPr/>
          <p:nvPr/>
        </p:nvSpPr>
        <p:spPr>
          <a:xfrm>
            <a:off x="5413725" y="365300"/>
            <a:ext cx="3627000" cy="4419900"/>
          </a:xfrm>
          <a:prstGeom prst="roundRect">
            <a:avLst>
              <a:gd fmla="val 4738" name="adj"/>
            </a:avLst>
          </a:prstGeom>
          <a:solidFill>
            <a:schemeClr val="lt1"/>
          </a:solidFill>
          <a:ln>
            <a:noFill/>
          </a:ln>
          <a:effectLst>
            <a:outerShdw blurRad="314325" rotWithShape="0" algn="bl" dir="3420000" dist="114300">
              <a:srgbClr val="000000">
                <a:alpha val="3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7" name="Google Shape;1517;p198"/>
          <p:cNvSpPr txBox="1"/>
          <p:nvPr>
            <p:ph type="title"/>
          </p:nvPr>
        </p:nvSpPr>
        <p:spPr>
          <a:xfrm>
            <a:off x="569097" y="365303"/>
            <a:ext cx="44364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C9748"/>
                </a:solidFill>
              </a:rPr>
              <a:t>Enterprise</a:t>
            </a:r>
            <a:r>
              <a:rPr lang="en" sz="2100">
                <a:solidFill>
                  <a:srgbClr val="FC9748"/>
                </a:solidFill>
              </a:rPr>
              <a:t>!</a:t>
            </a:r>
            <a:endParaRPr b="1" sz="2100">
              <a:solidFill>
                <a:srgbClr val="FC9748"/>
              </a:solidFill>
            </a:endParaRPr>
          </a:p>
        </p:txBody>
      </p:sp>
      <p:sp>
        <p:nvSpPr>
          <p:cNvPr id="1518" name="Google Shape;1518;p198"/>
          <p:cNvSpPr txBox="1"/>
          <p:nvPr/>
        </p:nvSpPr>
        <p:spPr>
          <a:xfrm>
            <a:off x="491250" y="1163000"/>
            <a:ext cx="4592100" cy="37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0675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50"/>
              <a:buFont typeface="Abel"/>
              <a:buChar char="●"/>
            </a:pPr>
            <a:r>
              <a:rPr lang="en" sz="1450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rPr>
              <a:t>Don’t you love when your search results come up in 0.47 seconds? Or when you have memory on your device? Or when things load up fast?</a:t>
            </a:r>
            <a:endParaRPr sz="1450">
              <a:solidFill>
                <a:schemeClr val="accent1"/>
              </a:solidFill>
              <a:latin typeface="Abel"/>
              <a:ea typeface="Abel"/>
              <a:cs typeface="Abel"/>
              <a:sym typeface="Abel"/>
            </a:endParaRPr>
          </a:p>
          <a:p>
            <a:pPr indent="-320675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50"/>
              <a:buFont typeface="Abel"/>
              <a:buChar char="○"/>
            </a:pPr>
            <a:r>
              <a:rPr lang="en" sz="1450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rPr>
              <a:t>Well that is because of data structures (and algorithms)!</a:t>
            </a:r>
            <a:endParaRPr sz="1450">
              <a:solidFill>
                <a:schemeClr val="accent1"/>
              </a:solidFill>
              <a:latin typeface="Abel"/>
              <a:ea typeface="Abel"/>
              <a:cs typeface="Abel"/>
              <a:sym typeface="Abel"/>
            </a:endParaRPr>
          </a:p>
          <a:p>
            <a:pPr indent="-320675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50"/>
              <a:buFont typeface="Abel"/>
              <a:buChar char="○"/>
            </a:pPr>
            <a:r>
              <a:rPr lang="en" sz="1450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rPr>
              <a:t>We need to store MASSIVE amounts of data </a:t>
            </a:r>
            <a:r>
              <a:rPr b="1" lang="en" sz="1450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rPr>
              <a:t>efficiently</a:t>
            </a:r>
            <a:r>
              <a:rPr lang="en" sz="1450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rPr>
              <a:t> and to do that we need to use the best type of structure </a:t>
            </a:r>
            <a:endParaRPr sz="1450">
              <a:solidFill>
                <a:schemeClr val="accent1"/>
              </a:solidFill>
              <a:latin typeface="Abel"/>
              <a:ea typeface="Abel"/>
              <a:cs typeface="Abel"/>
              <a:sym typeface="Abel"/>
            </a:endParaRPr>
          </a:p>
          <a:p>
            <a:pPr indent="-320675" lvl="2" marL="13716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50"/>
              <a:buFont typeface="Abel"/>
              <a:buChar char="■"/>
            </a:pPr>
            <a:r>
              <a:rPr lang="en" sz="1450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rPr>
              <a:t>If we </a:t>
            </a:r>
            <a:r>
              <a:rPr lang="en" sz="1450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rPr>
              <a:t>don't</a:t>
            </a:r>
            <a:r>
              <a:rPr lang="en" sz="1450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rPr>
              <a:t>, the world slows down and we get more of the bad government sites like FAFSA</a:t>
            </a:r>
            <a:endParaRPr sz="1450">
              <a:solidFill>
                <a:schemeClr val="accent1"/>
              </a:solidFill>
              <a:latin typeface="Abel"/>
              <a:ea typeface="Abel"/>
              <a:cs typeface="Abel"/>
              <a:sym typeface="Abel"/>
            </a:endParaRPr>
          </a:p>
          <a:p>
            <a:pPr indent="-320675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50"/>
              <a:buFont typeface="Abel"/>
              <a:buChar char="●"/>
            </a:pPr>
            <a:r>
              <a:rPr lang="en" sz="1450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rPr>
              <a:t>When you have petabytes on petabytes of data, it needs to be stored in a way that it can be accessed fast (Google) and does not take up too much space and can be easily indexed and then looked at (Google search algos) — That’s why companies pay us the big bucks!</a:t>
            </a:r>
            <a:endParaRPr sz="1450">
              <a:solidFill>
                <a:schemeClr val="accent1"/>
              </a:solidFill>
              <a:latin typeface="Abel"/>
              <a:ea typeface="Abel"/>
              <a:cs typeface="Abel"/>
              <a:sym typeface="Abel"/>
            </a:endParaRPr>
          </a:p>
        </p:txBody>
      </p:sp>
      <p:pic>
        <p:nvPicPr>
          <p:cNvPr id="1519" name="Google Shape;1519;p1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59875" y="2748925"/>
            <a:ext cx="2169775" cy="216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0" name="Google Shape;1520;p1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37350" y="522225"/>
            <a:ext cx="2162169" cy="216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1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1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1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1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1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4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" name="Google Shape;1525;p199"/>
          <p:cNvSpPr txBox="1"/>
          <p:nvPr>
            <p:ph type="title"/>
          </p:nvPr>
        </p:nvSpPr>
        <p:spPr>
          <a:xfrm>
            <a:off x="707899" y="4071600"/>
            <a:ext cx="7658700" cy="53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you have any questions at all, please don’t hesitate to stay back or email one of us!</a:t>
            </a:r>
            <a:endParaRPr/>
          </a:p>
        </p:txBody>
      </p:sp>
      <p:sp>
        <p:nvSpPr>
          <p:cNvPr id="1526" name="Google Shape;1526;p199"/>
          <p:cNvSpPr txBox="1"/>
          <p:nvPr>
            <p:ph idx="1" type="subTitle"/>
          </p:nvPr>
        </p:nvSpPr>
        <p:spPr>
          <a:xfrm>
            <a:off x="2289750" y="1386150"/>
            <a:ext cx="4563900" cy="12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7100"/>
              <a:t>Thank you!</a:t>
            </a:r>
            <a:endParaRPr b="1" sz="7100"/>
          </a:p>
        </p:txBody>
      </p:sp>
      <p:sp>
        <p:nvSpPr>
          <p:cNvPr id="1527" name="Google Shape;1527;p199"/>
          <p:cNvSpPr txBox="1"/>
          <p:nvPr/>
        </p:nvSpPr>
        <p:spPr>
          <a:xfrm>
            <a:off x="933825" y="2967125"/>
            <a:ext cx="7282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Abel"/>
                <a:ea typeface="Abel"/>
                <a:cs typeface="Abel"/>
                <a:sym typeface="Abel"/>
              </a:rPr>
              <a:t>That is all we have for today!</a:t>
            </a:r>
            <a:endParaRPr>
              <a:solidFill>
                <a:schemeClr val="accent2"/>
              </a:solidFill>
              <a:latin typeface="Abel"/>
              <a:ea typeface="Abel"/>
              <a:cs typeface="Abel"/>
              <a:sym typeface="Abe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1" name="Shape 1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" name="Google Shape;1392;p184"/>
          <p:cNvSpPr txBox="1"/>
          <p:nvPr>
            <p:ph idx="1" type="subTitle"/>
          </p:nvPr>
        </p:nvSpPr>
        <p:spPr>
          <a:xfrm>
            <a:off x="240775" y="4046275"/>
            <a:ext cx="3403200" cy="42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i="1" lang="en"/>
              <a:t>Co-Founder of Microsoft</a:t>
            </a:r>
            <a:endParaRPr i="1"/>
          </a:p>
        </p:txBody>
      </p:sp>
      <p:sp>
        <p:nvSpPr>
          <p:cNvPr id="1393" name="Google Shape;1393;p184"/>
          <p:cNvSpPr txBox="1"/>
          <p:nvPr>
            <p:ph idx="2" type="subTitle"/>
          </p:nvPr>
        </p:nvSpPr>
        <p:spPr>
          <a:xfrm>
            <a:off x="4057150" y="1211925"/>
            <a:ext cx="4527900" cy="369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 man who needs little introduction, no man represents the technology revolution more than perhaps </a:t>
            </a:r>
            <a:r>
              <a:rPr b="1" lang="en"/>
              <a:t>Bill Gates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With Bill’s birthday coming up on Friday, we decided to briefly describe his incredible life story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He was a childhood friend of the late </a:t>
            </a:r>
            <a:r>
              <a:rPr b="1" lang="en"/>
              <a:t>Paul Allen,</a:t>
            </a:r>
            <a:r>
              <a:rPr lang="en"/>
              <a:t> and the </a:t>
            </a:r>
            <a:r>
              <a:rPr lang="en"/>
              <a:t> duo would found one of the most consequential companies in history, </a:t>
            </a:r>
            <a:r>
              <a:rPr b="1" lang="en"/>
              <a:t>Microsoft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Holding the title of “Richest person on the Earth” for a large chunk of the 2010s, Gates is actually now removed from many of his business positions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He stepped down as CEO of Microsoft in 2000 and is no longer the largest shareholder since 2014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He also is no longer a part of the board of Microsoft or Berkshire Hathaway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Gates has now devoted himself to life of </a:t>
            </a:r>
            <a:r>
              <a:rPr b="1" lang="en"/>
              <a:t>philanthropy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He </a:t>
            </a:r>
            <a:r>
              <a:rPr lang="en"/>
              <a:t>plans to give away his entire $113 billion fortune</a:t>
            </a:r>
            <a:endParaRPr/>
          </a:p>
        </p:txBody>
      </p:sp>
      <p:sp>
        <p:nvSpPr>
          <p:cNvPr id="1394" name="Google Shape;1394;p184"/>
          <p:cNvSpPr txBox="1"/>
          <p:nvPr>
            <p:ph type="title"/>
          </p:nvPr>
        </p:nvSpPr>
        <p:spPr>
          <a:xfrm>
            <a:off x="534475" y="3403200"/>
            <a:ext cx="28158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Bill Gates</a:t>
            </a:r>
            <a:endParaRPr/>
          </a:p>
        </p:txBody>
      </p:sp>
      <p:sp>
        <p:nvSpPr>
          <p:cNvPr id="1395" name="Google Shape;1395;p184"/>
          <p:cNvSpPr txBox="1"/>
          <p:nvPr>
            <p:ph idx="4" type="title"/>
          </p:nvPr>
        </p:nvSpPr>
        <p:spPr>
          <a:xfrm>
            <a:off x="497025" y="365300"/>
            <a:ext cx="79269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person of the day!</a:t>
            </a:r>
            <a:endParaRPr/>
          </a:p>
        </p:txBody>
      </p:sp>
      <p:pic>
        <p:nvPicPr>
          <p:cNvPr id="1396" name="Google Shape;1396;p184"/>
          <p:cNvPicPr preferRelativeResize="0"/>
          <p:nvPr/>
        </p:nvPicPr>
        <p:blipFill rotWithShape="1">
          <a:blip r:embed="rId3">
            <a:alphaModFix/>
          </a:blip>
          <a:srcRect b="0" l="1839" r="1830" t="0"/>
          <a:stretch/>
        </p:blipFill>
        <p:spPr>
          <a:xfrm>
            <a:off x="610675" y="1383075"/>
            <a:ext cx="2815800" cy="16443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0" name="Shape 1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1" name="Google Shape;1401;p185"/>
          <p:cNvSpPr txBox="1"/>
          <p:nvPr>
            <p:ph type="title"/>
          </p:nvPr>
        </p:nvSpPr>
        <p:spPr>
          <a:xfrm>
            <a:off x="2559150" y="356800"/>
            <a:ext cx="40257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4"/>
                </a:solidFill>
              </a:rPr>
              <a:t>Roadmap </a:t>
            </a:r>
            <a:r>
              <a:rPr lang="en"/>
              <a:t>for Today</a:t>
            </a:r>
            <a:endParaRPr/>
          </a:p>
        </p:txBody>
      </p:sp>
      <p:pic>
        <p:nvPicPr>
          <p:cNvPr id="1402" name="Google Shape;1402;p1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58175" y="1641450"/>
            <a:ext cx="564300" cy="564300"/>
          </a:xfrm>
          <a:prstGeom prst="rect">
            <a:avLst/>
          </a:prstGeom>
          <a:noFill/>
          <a:ln>
            <a:noFill/>
          </a:ln>
        </p:spPr>
      </p:pic>
      <p:sp>
        <p:nvSpPr>
          <p:cNvPr id="1403" name="Google Shape;1403;p185"/>
          <p:cNvSpPr txBox="1"/>
          <p:nvPr/>
        </p:nvSpPr>
        <p:spPr>
          <a:xfrm>
            <a:off x="3280150" y="1383075"/>
            <a:ext cx="2444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Abel"/>
                <a:ea typeface="Abel"/>
                <a:cs typeface="Abel"/>
                <a:sym typeface="Abel"/>
              </a:rPr>
              <a:t>What are Data Structures?</a:t>
            </a:r>
            <a:endParaRPr>
              <a:solidFill>
                <a:schemeClr val="accent2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1404" name="Google Shape;1404;p185"/>
          <p:cNvSpPr txBox="1"/>
          <p:nvPr/>
        </p:nvSpPr>
        <p:spPr>
          <a:xfrm>
            <a:off x="3280150" y="1745900"/>
            <a:ext cx="3063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rPr>
              <a:t>Far, far, from being complete, but hopefully, a good overview!</a:t>
            </a:r>
            <a:endParaRPr i="1">
              <a:solidFill>
                <a:schemeClr val="accent1"/>
              </a:solidFill>
              <a:latin typeface="Abel"/>
              <a:ea typeface="Abel"/>
              <a:cs typeface="Abel"/>
              <a:sym typeface="Abel"/>
            </a:endParaRPr>
          </a:p>
        </p:txBody>
      </p:sp>
      <p:pic>
        <p:nvPicPr>
          <p:cNvPr id="1405" name="Google Shape;1405;p18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84700" y="3861850"/>
            <a:ext cx="564300" cy="564300"/>
          </a:xfrm>
          <a:prstGeom prst="rect">
            <a:avLst/>
          </a:prstGeom>
          <a:noFill/>
          <a:ln>
            <a:noFill/>
          </a:ln>
        </p:spPr>
      </p:pic>
      <p:sp>
        <p:nvSpPr>
          <p:cNvPr id="1406" name="Google Shape;1406;p185"/>
          <p:cNvSpPr txBox="1"/>
          <p:nvPr/>
        </p:nvSpPr>
        <p:spPr>
          <a:xfrm>
            <a:off x="3206675" y="3603475"/>
            <a:ext cx="2787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Abel"/>
                <a:ea typeface="Abel"/>
                <a:cs typeface="Abel"/>
                <a:sym typeface="Abel"/>
              </a:rPr>
              <a:t>Why are Data Structures Important?</a:t>
            </a:r>
            <a:endParaRPr>
              <a:solidFill>
                <a:schemeClr val="accent2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1407" name="Google Shape;1407;p185"/>
          <p:cNvSpPr txBox="1"/>
          <p:nvPr/>
        </p:nvSpPr>
        <p:spPr>
          <a:xfrm>
            <a:off x="3206687" y="3966300"/>
            <a:ext cx="3213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rPr>
              <a:t>They may be </a:t>
            </a:r>
            <a:r>
              <a:rPr i="1" lang="en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rPr>
              <a:t>abstract, but they do have their place!</a:t>
            </a:r>
            <a:endParaRPr i="1">
              <a:solidFill>
                <a:schemeClr val="accent1"/>
              </a:solidFill>
              <a:latin typeface="Abel"/>
              <a:ea typeface="Abel"/>
              <a:cs typeface="Abel"/>
              <a:sym typeface="Abel"/>
            </a:endParaRPr>
          </a:p>
        </p:txBody>
      </p:sp>
      <p:pic>
        <p:nvPicPr>
          <p:cNvPr id="1408" name="Google Shape;1408;p18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658175" y="2751650"/>
            <a:ext cx="564300" cy="564300"/>
          </a:xfrm>
          <a:prstGeom prst="rect">
            <a:avLst/>
          </a:prstGeom>
          <a:noFill/>
          <a:ln>
            <a:noFill/>
          </a:ln>
        </p:spPr>
      </p:pic>
      <p:sp>
        <p:nvSpPr>
          <p:cNvPr id="1409" name="Google Shape;1409;p185"/>
          <p:cNvSpPr txBox="1"/>
          <p:nvPr/>
        </p:nvSpPr>
        <p:spPr>
          <a:xfrm>
            <a:off x="3276202" y="2622475"/>
            <a:ext cx="2819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Abel"/>
                <a:ea typeface="Abel"/>
                <a:cs typeface="Abel"/>
                <a:sym typeface="Abel"/>
              </a:rPr>
              <a:t>Big O Notation</a:t>
            </a:r>
            <a:endParaRPr>
              <a:solidFill>
                <a:schemeClr val="accent2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1410" name="Google Shape;1410;p185"/>
          <p:cNvSpPr txBox="1"/>
          <p:nvPr/>
        </p:nvSpPr>
        <p:spPr>
          <a:xfrm>
            <a:off x="3276200" y="2985288"/>
            <a:ext cx="321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rPr>
              <a:t>Hehehehe, Big O.</a:t>
            </a:r>
            <a:endParaRPr i="1">
              <a:solidFill>
                <a:schemeClr val="accent1"/>
              </a:solidFill>
              <a:latin typeface="Abel"/>
              <a:ea typeface="Abel"/>
              <a:cs typeface="Abel"/>
              <a:sym typeface="Abe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186"/>
          <p:cNvSpPr txBox="1"/>
          <p:nvPr>
            <p:ph type="title"/>
          </p:nvPr>
        </p:nvSpPr>
        <p:spPr>
          <a:xfrm>
            <a:off x="2169301" y="4071600"/>
            <a:ext cx="4805400" cy="53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20x Simplified speedrun edition</a:t>
            </a:r>
            <a:endParaRPr/>
          </a:p>
        </p:txBody>
      </p:sp>
      <p:sp>
        <p:nvSpPr>
          <p:cNvPr id="1416" name="Google Shape;1416;p186"/>
          <p:cNvSpPr txBox="1"/>
          <p:nvPr>
            <p:ph idx="1" type="subTitle"/>
          </p:nvPr>
        </p:nvSpPr>
        <p:spPr>
          <a:xfrm>
            <a:off x="1159200" y="1004950"/>
            <a:ext cx="6825600" cy="19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latin typeface="Unica One"/>
                <a:ea typeface="Unica One"/>
                <a:cs typeface="Unica One"/>
                <a:sym typeface="Unica One"/>
              </a:rPr>
              <a:t>What are</a:t>
            </a:r>
            <a:endParaRPr sz="4000">
              <a:latin typeface="Unica One"/>
              <a:ea typeface="Unica One"/>
              <a:cs typeface="Unica One"/>
              <a:sym typeface="Unica One"/>
            </a:endParaRPr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 sz="6000">
                <a:solidFill>
                  <a:schemeClr val="accent2"/>
                </a:solidFill>
                <a:latin typeface="Unica One"/>
                <a:ea typeface="Unica One"/>
                <a:cs typeface="Unica One"/>
                <a:sym typeface="Unica One"/>
              </a:rPr>
              <a:t>Data Structures?</a:t>
            </a:r>
            <a:endParaRPr b="1" sz="6000">
              <a:solidFill>
                <a:schemeClr val="accent2"/>
              </a:solidFill>
              <a:latin typeface="Unica One"/>
              <a:ea typeface="Unica One"/>
              <a:cs typeface="Unica One"/>
              <a:sym typeface="Unica One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0" name="Shape 1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1" name="Google Shape;1421;p187"/>
          <p:cNvSpPr/>
          <p:nvPr/>
        </p:nvSpPr>
        <p:spPr>
          <a:xfrm>
            <a:off x="5413725" y="365300"/>
            <a:ext cx="3627000" cy="4419900"/>
          </a:xfrm>
          <a:prstGeom prst="roundRect">
            <a:avLst>
              <a:gd fmla="val 4738" name="adj"/>
            </a:avLst>
          </a:prstGeom>
          <a:solidFill>
            <a:schemeClr val="lt1"/>
          </a:solidFill>
          <a:ln>
            <a:noFill/>
          </a:ln>
          <a:effectLst>
            <a:outerShdw blurRad="314325" rotWithShape="0" algn="bl" dir="3420000" dist="114300">
              <a:srgbClr val="000000">
                <a:alpha val="3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2" name="Google Shape;1422;p187"/>
          <p:cNvSpPr txBox="1"/>
          <p:nvPr>
            <p:ph type="title"/>
          </p:nvPr>
        </p:nvSpPr>
        <p:spPr>
          <a:xfrm>
            <a:off x="569097" y="365303"/>
            <a:ext cx="44364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</a:t>
            </a:r>
            <a:r>
              <a:rPr b="1" lang="en">
                <a:solidFill>
                  <a:schemeClr val="accent4"/>
                </a:solidFill>
              </a:rPr>
              <a:t>Overview</a:t>
            </a:r>
            <a:endParaRPr b="1">
              <a:solidFill>
                <a:schemeClr val="accent2"/>
              </a:solidFill>
            </a:endParaRPr>
          </a:p>
        </p:txBody>
      </p:sp>
      <p:sp>
        <p:nvSpPr>
          <p:cNvPr id="1423" name="Google Shape;1423;p187"/>
          <p:cNvSpPr txBox="1"/>
          <p:nvPr/>
        </p:nvSpPr>
        <p:spPr>
          <a:xfrm>
            <a:off x="519100" y="1291075"/>
            <a:ext cx="4592100" cy="35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0675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50"/>
              <a:buFont typeface="Abel"/>
              <a:buChar char="●"/>
            </a:pPr>
            <a:r>
              <a:rPr lang="en" sz="1450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rPr>
              <a:t>Simply put, Data </a:t>
            </a:r>
            <a:r>
              <a:rPr lang="en" sz="1450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rPr>
              <a:t>Structures</a:t>
            </a:r>
            <a:r>
              <a:rPr lang="en" sz="1450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rPr>
              <a:t> are (</a:t>
            </a:r>
            <a:r>
              <a:rPr i="1" lang="en" sz="1450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rPr>
              <a:t>drumroll, please)</a:t>
            </a:r>
            <a:r>
              <a:rPr lang="en" sz="1450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rPr>
              <a:t>, is a storage device that can be used to hold data!</a:t>
            </a:r>
            <a:endParaRPr sz="1450">
              <a:solidFill>
                <a:schemeClr val="accent1"/>
              </a:solidFill>
              <a:latin typeface="Abel"/>
              <a:ea typeface="Abel"/>
              <a:cs typeface="Abel"/>
              <a:sym typeface="Abel"/>
            </a:endParaRPr>
          </a:p>
          <a:p>
            <a:pPr indent="-320675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50"/>
              <a:buFont typeface="Abel"/>
              <a:buChar char="○"/>
            </a:pPr>
            <a:r>
              <a:rPr lang="en" sz="1450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rPr>
              <a:t>Alright, that’s not that exciting, but the main reason why we have data structures is so that we can access that data </a:t>
            </a:r>
            <a:r>
              <a:rPr lang="en" sz="1450">
                <a:solidFill>
                  <a:srgbClr val="EF3560"/>
                </a:solidFill>
                <a:latin typeface="Abel"/>
                <a:ea typeface="Abel"/>
                <a:cs typeface="Abel"/>
                <a:sym typeface="Abel"/>
              </a:rPr>
              <a:t>efficiently </a:t>
            </a:r>
            <a:endParaRPr sz="1450">
              <a:solidFill>
                <a:srgbClr val="EF3560"/>
              </a:solidFill>
              <a:latin typeface="Abel"/>
              <a:ea typeface="Abel"/>
              <a:cs typeface="Abel"/>
              <a:sym typeface="Abel"/>
            </a:endParaRPr>
          </a:p>
          <a:p>
            <a:pPr indent="-320675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50"/>
              <a:buFont typeface="Abel"/>
              <a:buChar char="●"/>
            </a:pPr>
            <a:r>
              <a:rPr lang="en" sz="1450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rPr>
              <a:t>Think of a box</a:t>
            </a:r>
            <a:endParaRPr sz="1450">
              <a:solidFill>
                <a:schemeClr val="accent1"/>
              </a:solidFill>
              <a:latin typeface="Abel"/>
              <a:ea typeface="Abel"/>
              <a:cs typeface="Abel"/>
              <a:sym typeface="Abel"/>
            </a:endParaRPr>
          </a:p>
          <a:p>
            <a:pPr indent="-320675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50"/>
              <a:buFont typeface="Abel"/>
              <a:buChar char="○"/>
            </a:pPr>
            <a:r>
              <a:rPr lang="en" sz="1450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rPr>
              <a:t>Inside that box, we can theoretically have </a:t>
            </a:r>
            <a:r>
              <a:rPr lang="en" sz="1450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rPr>
              <a:t>everything</a:t>
            </a:r>
            <a:r>
              <a:rPr lang="en" sz="1450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rPr>
              <a:t> randomly jumbled up and every time we go to box, we have to sift through a new jumble of rubbish to find what we want</a:t>
            </a:r>
            <a:endParaRPr sz="1450">
              <a:solidFill>
                <a:schemeClr val="accent1"/>
              </a:solidFill>
              <a:latin typeface="Abel"/>
              <a:ea typeface="Abel"/>
              <a:cs typeface="Abel"/>
              <a:sym typeface="Abel"/>
            </a:endParaRPr>
          </a:p>
          <a:p>
            <a:pPr indent="-320675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50"/>
              <a:buFont typeface="Abel"/>
              <a:buChar char="○"/>
            </a:pPr>
            <a:r>
              <a:rPr lang="en" sz="1450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rPr>
              <a:t>Or…. we can just have a set structure that we know how to search (index) through beforehand and that will make it much easier!</a:t>
            </a:r>
            <a:endParaRPr sz="1450">
              <a:solidFill>
                <a:schemeClr val="accent1"/>
              </a:solidFill>
              <a:latin typeface="Abel"/>
              <a:ea typeface="Abel"/>
              <a:cs typeface="Abel"/>
              <a:sym typeface="Abel"/>
            </a:endParaRPr>
          </a:p>
          <a:p>
            <a:pPr indent="-320675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50"/>
              <a:buFont typeface="Abel"/>
              <a:buChar char="●"/>
            </a:pPr>
            <a:r>
              <a:rPr lang="en" sz="1450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rPr>
              <a:t>With a system, </a:t>
            </a:r>
            <a:r>
              <a:rPr lang="en" sz="1450">
                <a:solidFill>
                  <a:srgbClr val="FC9748"/>
                </a:solidFill>
                <a:latin typeface="Abel"/>
                <a:ea typeface="Abel"/>
                <a:cs typeface="Abel"/>
                <a:sym typeface="Abel"/>
              </a:rPr>
              <a:t>adding</a:t>
            </a:r>
            <a:r>
              <a:rPr lang="en" sz="1450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rPr>
              <a:t> and </a:t>
            </a:r>
            <a:r>
              <a:rPr lang="en" sz="145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rPr>
              <a:t>removing</a:t>
            </a:r>
            <a:r>
              <a:rPr lang="en" sz="1450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rPr>
              <a:t> data also becomes much easier!</a:t>
            </a:r>
            <a:endParaRPr sz="1450">
              <a:solidFill>
                <a:schemeClr val="accent1"/>
              </a:solidFill>
              <a:latin typeface="Abel"/>
              <a:ea typeface="Abel"/>
              <a:cs typeface="Abel"/>
              <a:sym typeface="Abel"/>
            </a:endParaRPr>
          </a:p>
        </p:txBody>
      </p:sp>
      <p:pic>
        <p:nvPicPr>
          <p:cNvPr id="1424" name="Google Shape;1424;p1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35575" y="453200"/>
            <a:ext cx="3183300" cy="4244100"/>
          </a:xfrm>
          <a:prstGeom prst="roundRect">
            <a:avLst>
              <a:gd fmla="val 9544" name="adj"/>
            </a:avLst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2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2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2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2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2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2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8" name="Shape 1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9" name="Google Shape;1429;p188"/>
          <p:cNvSpPr/>
          <p:nvPr/>
        </p:nvSpPr>
        <p:spPr>
          <a:xfrm>
            <a:off x="5413725" y="365300"/>
            <a:ext cx="3627000" cy="4419900"/>
          </a:xfrm>
          <a:prstGeom prst="roundRect">
            <a:avLst>
              <a:gd fmla="val 4738" name="adj"/>
            </a:avLst>
          </a:prstGeom>
          <a:solidFill>
            <a:schemeClr val="lt1"/>
          </a:solidFill>
          <a:ln>
            <a:noFill/>
          </a:ln>
          <a:effectLst>
            <a:outerShdw blurRad="314325" rotWithShape="0" algn="bl" dir="3420000" dist="114300">
              <a:srgbClr val="000000">
                <a:alpha val="3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0" name="Google Shape;1430;p188"/>
          <p:cNvSpPr txBox="1"/>
          <p:nvPr>
            <p:ph type="title"/>
          </p:nvPr>
        </p:nvSpPr>
        <p:spPr>
          <a:xfrm>
            <a:off x="569097" y="365303"/>
            <a:ext cx="44364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2"/>
                </a:solidFill>
              </a:rPr>
              <a:t>types </a:t>
            </a:r>
            <a:r>
              <a:rPr lang="en"/>
              <a:t>of Data Structures</a:t>
            </a:r>
            <a:endParaRPr b="1">
              <a:solidFill>
                <a:schemeClr val="accent2"/>
              </a:solidFill>
            </a:endParaRPr>
          </a:p>
        </p:txBody>
      </p:sp>
      <p:sp>
        <p:nvSpPr>
          <p:cNvPr id="1431" name="Google Shape;1431;p188"/>
          <p:cNvSpPr txBox="1"/>
          <p:nvPr/>
        </p:nvSpPr>
        <p:spPr>
          <a:xfrm>
            <a:off x="519100" y="1291075"/>
            <a:ext cx="4592100" cy="33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0675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50"/>
              <a:buFont typeface="Abel"/>
              <a:buChar char="●"/>
            </a:pPr>
            <a:r>
              <a:rPr lang="en" sz="1450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rPr>
              <a:t>There are 2 major types of Data Structures</a:t>
            </a:r>
            <a:endParaRPr sz="1450">
              <a:solidFill>
                <a:schemeClr val="accent1"/>
              </a:solidFill>
              <a:latin typeface="Abel"/>
              <a:ea typeface="Abel"/>
              <a:cs typeface="Abel"/>
              <a:sym typeface="Abel"/>
            </a:endParaRPr>
          </a:p>
          <a:p>
            <a:pPr indent="-320675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50"/>
              <a:buFont typeface="Abel"/>
              <a:buChar char="○"/>
            </a:pPr>
            <a:r>
              <a:rPr lang="en" sz="1450">
                <a:solidFill>
                  <a:schemeClr val="accent4"/>
                </a:solidFill>
                <a:latin typeface="Abel"/>
                <a:ea typeface="Abel"/>
                <a:cs typeface="Abel"/>
                <a:sym typeface="Abel"/>
              </a:rPr>
              <a:t>Linear</a:t>
            </a:r>
            <a:r>
              <a:rPr lang="en" sz="1450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rPr>
              <a:t> - Each element is ordered sequentially or linearly, one after another (Arrays, Linked Lists)</a:t>
            </a:r>
            <a:endParaRPr sz="1450">
              <a:solidFill>
                <a:schemeClr val="accent1"/>
              </a:solidFill>
              <a:latin typeface="Abel"/>
              <a:ea typeface="Abel"/>
              <a:cs typeface="Abel"/>
              <a:sym typeface="Abel"/>
            </a:endParaRPr>
          </a:p>
          <a:p>
            <a:pPr indent="-320675" lvl="2" marL="13716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50"/>
              <a:buFont typeface="Abel"/>
              <a:buChar char="■"/>
            </a:pPr>
            <a:r>
              <a:rPr lang="en" sz="1450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rPr>
              <a:t>A key distinction to make is static vs dynamic data structures; the former can is immutable (better time complexity), the latter is not</a:t>
            </a:r>
            <a:endParaRPr sz="1450">
              <a:solidFill>
                <a:schemeClr val="accent1"/>
              </a:solidFill>
              <a:latin typeface="Abel"/>
              <a:ea typeface="Abel"/>
              <a:cs typeface="Abel"/>
              <a:sym typeface="Abel"/>
            </a:endParaRPr>
          </a:p>
          <a:p>
            <a:pPr indent="-320675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50"/>
              <a:buFont typeface="Abel"/>
              <a:buChar char="○"/>
            </a:pPr>
            <a:r>
              <a:rPr lang="en" sz="1450">
                <a:solidFill>
                  <a:schemeClr val="accent6"/>
                </a:solidFill>
                <a:latin typeface="Abel"/>
                <a:ea typeface="Abel"/>
                <a:cs typeface="Abel"/>
                <a:sym typeface="Abel"/>
              </a:rPr>
              <a:t>Non-Linear</a:t>
            </a:r>
            <a:r>
              <a:rPr lang="en" sz="1450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rPr>
              <a:t> - The elements are not placed one after another and we can’t simply pass through all the data in one go (Binary Trees)</a:t>
            </a:r>
            <a:endParaRPr sz="1450">
              <a:solidFill>
                <a:schemeClr val="accent1"/>
              </a:solidFill>
              <a:latin typeface="Abel"/>
              <a:ea typeface="Abel"/>
              <a:cs typeface="Abel"/>
              <a:sym typeface="Abel"/>
            </a:endParaRPr>
          </a:p>
          <a:p>
            <a:pPr indent="-320675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50"/>
              <a:buFont typeface="Abel"/>
              <a:buChar char="●"/>
            </a:pPr>
            <a:r>
              <a:rPr lang="en" sz="1450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rPr>
              <a:t>We have covered data types before; the main difference being that types can hold a value of a particular type (i.e. string), while data structures can hold multiple data types</a:t>
            </a:r>
            <a:endParaRPr sz="1450">
              <a:solidFill>
                <a:schemeClr val="accent1"/>
              </a:solidFill>
              <a:latin typeface="Abel"/>
              <a:ea typeface="Abel"/>
              <a:cs typeface="Abel"/>
              <a:sym typeface="Abel"/>
            </a:endParaRPr>
          </a:p>
        </p:txBody>
      </p:sp>
      <p:pic>
        <p:nvPicPr>
          <p:cNvPr id="1432" name="Google Shape;1432;p1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07075" y="476750"/>
            <a:ext cx="2040300" cy="41970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3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3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3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3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3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6" name="Shape 1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7" name="Google Shape;1437;p189"/>
          <p:cNvSpPr/>
          <p:nvPr/>
        </p:nvSpPr>
        <p:spPr>
          <a:xfrm>
            <a:off x="5413725" y="365300"/>
            <a:ext cx="3627000" cy="4419900"/>
          </a:xfrm>
          <a:prstGeom prst="roundRect">
            <a:avLst>
              <a:gd fmla="val 4738" name="adj"/>
            </a:avLst>
          </a:prstGeom>
          <a:solidFill>
            <a:schemeClr val="lt1"/>
          </a:solidFill>
          <a:ln>
            <a:noFill/>
          </a:ln>
          <a:effectLst>
            <a:outerShdw blurRad="314325" rotWithShape="0" algn="bl" dir="3420000" dist="114300">
              <a:srgbClr val="000000">
                <a:alpha val="3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8" name="Google Shape;1438;p189"/>
          <p:cNvSpPr txBox="1"/>
          <p:nvPr>
            <p:ph type="title"/>
          </p:nvPr>
        </p:nvSpPr>
        <p:spPr>
          <a:xfrm>
            <a:off x="569097" y="365303"/>
            <a:ext cx="44364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Linear Data Type: </a:t>
            </a:r>
            <a:r>
              <a:rPr b="1" lang="en">
                <a:solidFill>
                  <a:schemeClr val="accent4"/>
                </a:solidFill>
              </a:rPr>
              <a:t>Arrays</a:t>
            </a:r>
            <a:r>
              <a:rPr b="1" lang="en">
                <a:solidFill>
                  <a:schemeClr val="accent2"/>
                </a:solidFill>
              </a:rPr>
              <a:t> </a:t>
            </a:r>
            <a:endParaRPr b="1">
              <a:solidFill>
                <a:schemeClr val="accent2"/>
              </a:solidFill>
            </a:endParaRPr>
          </a:p>
        </p:txBody>
      </p:sp>
      <p:sp>
        <p:nvSpPr>
          <p:cNvPr id="1439" name="Google Shape;1439;p189"/>
          <p:cNvSpPr txBox="1"/>
          <p:nvPr/>
        </p:nvSpPr>
        <p:spPr>
          <a:xfrm>
            <a:off x="519100" y="1291075"/>
            <a:ext cx="4592100" cy="3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7025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50"/>
              <a:buFont typeface="Abel"/>
              <a:buChar char="●"/>
            </a:pPr>
            <a:r>
              <a:rPr lang="en" sz="1550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rPr>
              <a:t>One of the most common data structures is an array</a:t>
            </a:r>
            <a:endParaRPr sz="1550">
              <a:solidFill>
                <a:schemeClr val="accent1"/>
              </a:solidFill>
              <a:latin typeface="Abel"/>
              <a:ea typeface="Abel"/>
              <a:cs typeface="Abel"/>
              <a:sym typeface="Abel"/>
            </a:endParaRPr>
          </a:p>
          <a:p>
            <a:pPr indent="-327025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50"/>
              <a:buFont typeface="Abel"/>
              <a:buChar char="○"/>
            </a:pPr>
            <a:r>
              <a:rPr lang="en" sz="1550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rPr>
              <a:t>Each item in an array is stored in </a:t>
            </a:r>
            <a:r>
              <a:rPr lang="en" sz="1550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rPr>
              <a:t>contiguous</a:t>
            </a:r>
            <a:r>
              <a:rPr lang="en" sz="1550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rPr>
              <a:t> memory locations</a:t>
            </a:r>
            <a:endParaRPr sz="1550">
              <a:solidFill>
                <a:schemeClr val="accent1"/>
              </a:solidFill>
              <a:latin typeface="Abel"/>
              <a:ea typeface="Abel"/>
              <a:cs typeface="Abel"/>
              <a:sym typeface="Abel"/>
            </a:endParaRPr>
          </a:p>
          <a:p>
            <a:pPr indent="-327025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50"/>
              <a:buFont typeface="Abel"/>
              <a:buChar char="○"/>
            </a:pPr>
            <a:r>
              <a:rPr lang="en" sz="1550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rPr>
              <a:t>They form the bases of other more complex data structures like </a:t>
            </a:r>
            <a:r>
              <a:rPr lang="en" sz="1550">
                <a:solidFill>
                  <a:schemeClr val="accent6"/>
                </a:solidFill>
                <a:latin typeface="Abel"/>
                <a:ea typeface="Abel"/>
                <a:cs typeface="Abel"/>
                <a:sym typeface="Abel"/>
              </a:rPr>
              <a:t>hashmaps</a:t>
            </a:r>
            <a:r>
              <a:rPr lang="en" sz="1550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rPr>
              <a:t> and </a:t>
            </a:r>
            <a:r>
              <a:rPr lang="en" sz="155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rPr>
              <a:t>stacks</a:t>
            </a:r>
            <a:endParaRPr sz="1550">
              <a:solidFill>
                <a:schemeClr val="accent5"/>
              </a:solidFill>
              <a:latin typeface="Abel"/>
              <a:ea typeface="Abel"/>
              <a:cs typeface="Abel"/>
              <a:sym typeface="Abel"/>
            </a:endParaRPr>
          </a:p>
          <a:p>
            <a:pPr indent="-327025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50"/>
              <a:buFont typeface="Abel"/>
              <a:buChar char="●"/>
            </a:pPr>
            <a:r>
              <a:rPr lang="en" sz="1550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rPr>
              <a:t>Arrays are one of the most versatile data structures </a:t>
            </a:r>
            <a:endParaRPr sz="1550">
              <a:solidFill>
                <a:schemeClr val="accent1"/>
              </a:solidFill>
              <a:latin typeface="Abel"/>
              <a:ea typeface="Abel"/>
              <a:cs typeface="Abel"/>
              <a:sym typeface="Abel"/>
            </a:endParaRPr>
          </a:p>
          <a:p>
            <a:pPr indent="-327025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50"/>
              <a:buFont typeface="Abel"/>
              <a:buChar char="○"/>
            </a:pPr>
            <a:r>
              <a:rPr lang="en" sz="1550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rPr>
              <a:t>They are heavily used in multiplication, particularly multiplication with matrices </a:t>
            </a:r>
            <a:endParaRPr sz="1550">
              <a:solidFill>
                <a:schemeClr val="accent1"/>
              </a:solidFill>
              <a:latin typeface="Abel"/>
              <a:ea typeface="Abel"/>
              <a:cs typeface="Abel"/>
              <a:sym typeface="Abel"/>
            </a:endParaRPr>
          </a:p>
          <a:p>
            <a:pPr indent="-327025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50"/>
              <a:buFont typeface="Abel"/>
              <a:buChar char="●"/>
            </a:pPr>
            <a:r>
              <a:rPr lang="en" sz="1550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rPr>
              <a:t>Arrays must be of homogeneous data types, most typically integers or floats</a:t>
            </a:r>
            <a:endParaRPr sz="1550">
              <a:solidFill>
                <a:schemeClr val="accent1"/>
              </a:solidFill>
              <a:latin typeface="Abel"/>
              <a:ea typeface="Abel"/>
              <a:cs typeface="Abel"/>
              <a:sym typeface="Abel"/>
            </a:endParaRPr>
          </a:p>
          <a:p>
            <a:pPr indent="-327025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50"/>
              <a:buFont typeface="Abel"/>
              <a:buChar char="○"/>
            </a:pPr>
            <a:r>
              <a:rPr lang="en" sz="1550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rPr>
              <a:t>This makes them incredibly useful for indexing, and we can actually access the values of arrays in constant time</a:t>
            </a:r>
            <a:endParaRPr sz="1550">
              <a:solidFill>
                <a:schemeClr val="accent1"/>
              </a:solidFill>
              <a:latin typeface="Abel"/>
              <a:ea typeface="Abel"/>
              <a:cs typeface="Abel"/>
              <a:sym typeface="Abel"/>
            </a:endParaRPr>
          </a:p>
        </p:txBody>
      </p:sp>
      <p:pic>
        <p:nvPicPr>
          <p:cNvPr id="1440" name="Google Shape;1440;p1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26975" y="1130725"/>
            <a:ext cx="3400500" cy="18363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1441" name="Google Shape;1441;p1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55025" y="3226575"/>
            <a:ext cx="3344400" cy="955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3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3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3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3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3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3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3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5" name="Shape 1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6" name="Google Shape;1446;p190"/>
          <p:cNvSpPr/>
          <p:nvPr/>
        </p:nvSpPr>
        <p:spPr>
          <a:xfrm>
            <a:off x="5413725" y="365300"/>
            <a:ext cx="3627000" cy="4419900"/>
          </a:xfrm>
          <a:prstGeom prst="roundRect">
            <a:avLst>
              <a:gd fmla="val 4738" name="adj"/>
            </a:avLst>
          </a:prstGeom>
          <a:solidFill>
            <a:schemeClr val="lt1"/>
          </a:solidFill>
          <a:ln>
            <a:noFill/>
          </a:ln>
          <a:effectLst>
            <a:outerShdw blurRad="314325" rotWithShape="0" algn="bl" dir="3420000" dist="114300">
              <a:srgbClr val="000000">
                <a:alpha val="3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7" name="Google Shape;1447;p190"/>
          <p:cNvSpPr txBox="1"/>
          <p:nvPr>
            <p:ph type="title"/>
          </p:nvPr>
        </p:nvSpPr>
        <p:spPr>
          <a:xfrm>
            <a:off x="569097" y="365303"/>
            <a:ext cx="44364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Non-Linear Data Type: </a:t>
            </a:r>
            <a:r>
              <a:rPr b="1" lang="en" sz="2200">
                <a:solidFill>
                  <a:schemeClr val="accent2"/>
                </a:solidFill>
              </a:rPr>
              <a:t>Trees</a:t>
            </a:r>
            <a:endParaRPr b="1" sz="2200">
              <a:solidFill>
                <a:schemeClr val="accent2"/>
              </a:solidFill>
            </a:endParaRPr>
          </a:p>
        </p:txBody>
      </p:sp>
      <p:sp>
        <p:nvSpPr>
          <p:cNvPr id="1448" name="Google Shape;1448;p190"/>
          <p:cNvSpPr txBox="1"/>
          <p:nvPr/>
        </p:nvSpPr>
        <p:spPr>
          <a:xfrm>
            <a:off x="519100" y="1291075"/>
            <a:ext cx="4592100" cy="35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7025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50"/>
              <a:buFont typeface="Abel"/>
              <a:buChar char="●"/>
            </a:pPr>
            <a:r>
              <a:rPr lang="en" sz="1550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rPr>
              <a:t>Another incredibly common data structure are trees, which have various different </a:t>
            </a:r>
            <a:r>
              <a:rPr lang="en" sz="1550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rPr>
              <a:t>nodes</a:t>
            </a:r>
            <a:r>
              <a:rPr lang="en" sz="1550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rPr>
              <a:t> which are connected via </a:t>
            </a:r>
            <a:r>
              <a:rPr lang="en" sz="1550">
                <a:solidFill>
                  <a:schemeClr val="accent4"/>
                </a:solidFill>
                <a:latin typeface="Abel"/>
                <a:ea typeface="Abel"/>
                <a:cs typeface="Abel"/>
                <a:sym typeface="Abel"/>
              </a:rPr>
              <a:t>edges</a:t>
            </a:r>
            <a:endParaRPr sz="1550">
              <a:solidFill>
                <a:schemeClr val="accent4"/>
              </a:solidFill>
              <a:latin typeface="Abel"/>
              <a:ea typeface="Abel"/>
              <a:cs typeface="Abel"/>
              <a:sym typeface="Abel"/>
            </a:endParaRPr>
          </a:p>
          <a:p>
            <a:pPr indent="-327025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50"/>
              <a:buFont typeface="Abel"/>
              <a:buChar char="○"/>
            </a:pPr>
            <a:r>
              <a:rPr lang="en" sz="1550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rPr>
              <a:t>In memory, trees are typically stored as another common type of data structure called a </a:t>
            </a:r>
            <a:r>
              <a:rPr lang="en" sz="1550">
                <a:solidFill>
                  <a:schemeClr val="accent6"/>
                </a:solidFill>
                <a:latin typeface="Abel"/>
                <a:ea typeface="Abel"/>
                <a:cs typeface="Abel"/>
                <a:sym typeface="Abel"/>
              </a:rPr>
              <a:t>linked-list</a:t>
            </a:r>
            <a:endParaRPr sz="1550">
              <a:solidFill>
                <a:schemeClr val="accent6"/>
              </a:solidFill>
              <a:latin typeface="Abel"/>
              <a:ea typeface="Abel"/>
              <a:cs typeface="Abel"/>
              <a:sym typeface="Abel"/>
            </a:endParaRPr>
          </a:p>
          <a:p>
            <a:pPr indent="-327025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50"/>
              <a:buFont typeface="Abel"/>
              <a:buChar char="●"/>
            </a:pPr>
            <a:r>
              <a:rPr lang="en" sz="1550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rPr>
              <a:t>There are countless variations of trees, with the most common being a </a:t>
            </a:r>
            <a:r>
              <a:rPr lang="en" sz="155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rPr>
              <a:t>binary tree</a:t>
            </a:r>
            <a:r>
              <a:rPr lang="en" sz="1550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rPr>
              <a:t> and its close relative, a binary search tree </a:t>
            </a:r>
            <a:endParaRPr sz="1550">
              <a:solidFill>
                <a:schemeClr val="accent1"/>
              </a:solidFill>
              <a:latin typeface="Abel"/>
              <a:ea typeface="Abel"/>
              <a:cs typeface="Abel"/>
              <a:sym typeface="Abel"/>
            </a:endParaRPr>
          </a:p>
          <a:p>
            <a:pPr indent="-327025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50"/>
              <a:buFont typeface="Abel"/>
              <a:buChar char="○"/>
            </a:pPr>
            <a:r>
              <a:rPr lang="en" sz="1550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rPr>
              <a:t>The </a:t>
            </a:r>
            <a:r>
              <a:rPr lang="en" sz="1550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rPr>
              <a:t>primary</a:t>
            </a:r>
            <a:r>
              <a:rPr lang="en" sz="1550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rPr>
              <a:t> difference between the trees is the amount of child nodes permitted and the order of the values relative to the nodes around it </a:t>
            </a:r>
            <a:endParaRPr sz="1550">
              <a:solidFill>
                <a:schemeClr val="accent1"/>
              </a:solidFill>
              <a:latin typeface="Abel"/>
              <a:ea typeface="Abel"/>
              <a:cs typeface="Abel"/>
              <a:sym typeface="Abel"/>
            </a:endParaRPr>
          </a:p>
          <a:p>
            <a:pPr indent="-327025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50"/>
              <a:buFont typeface="Abel"/>
              <a:buChar char="●"/>
            </a:pPr>
            <a:r>
              <a:rPr lang="en" sz="1550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rPr>
              <a:t>Trees can be optimized for indexing and mutation!</a:t>
            </a:r>
            <a:endParaRPr sz="1550">
              <a:solidFill>
                <a:schemeClr val="accent1"/>
              </a:solidFill>
              <a:latin typeface="Abel"/>
              <a:ea typeface="Abel"/>
              <a:cs typeface="Abel"/>
              <a:sym typeface="Abel"/>
            </a:endParaRPr>
          </a:p>
        </p:txBody>
      </p:sp>
      <p:pic>
        <p:nvPicPr>
          <p:cNvPr id="1449" name="Google Shape;1449;p1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91375" y="463400"/>
            <a:ext cx="3071700" cy="2160900"/>
          </a:xfrm>
          <a:prstGeom prst="roundRect">
            <a:avLst>
              <a:gd fmla="val 16667" name="adj"/>
            </a:avLst>
          </a:prstGeom>
          <a:noFill/>
          <a:ln>
            <a:noFill/>
          </a:ln>
          <a:effectLst>
            <a:outerShdw blurRad="314325" rotWithShape="0" algn="bl" dir="3420000" dist="114300">
              <a:srgbClr val="000000">
                <a:alpha val="30000"/>
              </a:srgbClr>
            </a:outerShdw>
          </a:effectLst>
        </p:spPr>
      </p:pic>
      <p:pic>
        <p:nvPicPr>
          <p:cNvPr id="1450" name="Google Shape;1450;p1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99275" y="2752350"/>
            <a:ext cx="2055900" cy="1809000"/>
          </a:xfrm>
          <a:prstGeom prst="roundRect">
            <a:avLst>
              <a:gd fmla="val 16667" name="adj"/>
            </a:avLst>
          </a:prstGeom>
          <a:noFill/>
          <a:ln>
            <a:noFill/>
          </a:ln>
          <a:effectLst>
            <a:outerShdw blurRad="314325" rotWithShape="0" algn="bl" dir="3420000" dist="114300">
              <a:srgbClr val="000000">
                <a:alpha val="30000"/>
              </a:srgbClr>
            </a:outerShdw>
          </a:effectLst>
        </p:spPr>
      </p:pic>
      <p:sp>
        <p:nvSpPr>
          <p:cNvPr id="1451" name="Google Shape;1451;p190"/>
          <p:cNvSpPr txBox="1"/>
          <p:nvPr/>
        </p:nvSpPr>
        <p:spPr>
          <a:xfrm>
            <a:off x="6327225" y="4507975"/>
            <a:ext cx="1875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8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rPr>
              <a:t>A Binary Search Tree</a:t>
            </a:r>
            <a:endParaRPr i="1" sz="800">
              <a:solidFill>
                <a:schemeClr val="accent5"/>
              </a:solidFill>
              <a:latin typeface="Abel"/>
              <a:ea typeface="Abel"/>
              <a:cs typeface="Abel"/>
              <a:sym typeface="Abe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4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4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4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4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4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5" name="Shape 1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6" name="Google Shape;1456;p191"/>
          <p:cNvSpPr txBox="1"/>
          <p:nvPr>
            <p:ph type="title"/>
          </p:nvPr>
        </p:nvSpPr>
        <p:spPr>
          <a:xfrm>
            <a:off x="2169301" y="4071600"/>
            <a:ext cx="4805400" cy="53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C’mon, you can’t tell us this name isn’t hilarious</a:t>
            </a:r>
            <a:endParaRPr/>
          </a:p>
        </p:txBody>
      </p:sp>
      <p:sp>
        <p:nvSpPr>
          <p:cNvPr id="1457" name="Google Shape;1457;p191"/>
          <p:cNvSpPr txBox="1"/>
          <p:nvPr>
            <p:ph idx="1" type="subTitle"/>
          </p:nvPr>
        </p:nvSpPr>
        <p:spPr>
          <a:xfrm>
            <a:off x="1159200" y="1004950"/>
            <a:ext cx="6825600" cy="19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>
                <a:latin typeface="Unica One"/>
                <a:ea typeface="Unica One"/>
                <a:cs typeface="Unica One"/>
                <a:sym typeface="Unica One"/>
              </a:rPr>
              <a:t>Analyzing</a:t>
            </a:r>
            <a:r>
              <a:rPr lang="en" sz="3900">
                <a:latin typeface="Unica One"/>
                <a:ea typeface="Unica One"/>
                <a:cs typeface="Unica One"/>
                <a:sym typeface="Unica One"/>
              </a:rPr>
              <a:t> Data Structures with</a:t>
            </a:r>
            <a:endParaRPr sz="3900">
              <a:latin typeface="Unica One"/>
              <a:ea typeface="Unica One"/>
              <a:cs typeface="Unica One"/>
              <a:sym typeface="Unica One"/>
            </a:endParaRPr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 sz="6000">
                <a:solidFill>
                  <a:schemeClr val="accent2"/>
                </a:solidFill>
                <a:latin typeface="Unica One"/>
                <a:ea typeface="Unica One"/>
                <a:cs typeface="Unica One"/>
                <a:sym typeface="Unica One"/>
              </a:rPr>
              <a:t>Big O Notation</a:t>
            </a:r>
            <a:endParaRPr b="1" sz="6000">
              <a:solidFill>
                <a:schemeClr val="accent2"/>
              </a:solidFill>
              <a:latin typeface="Unica One"/>
              <a:ea typeface="Unica One"/>
              <a:cs typeface="Unica One"/>
              <a:sym typeface="Unica One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Dark Interface Social Media by Slidesgo">
  <a:themeElements>
    <a:clrScheme name="Simple Light">
      <a:dk1>
        <a:srgbClr val="1B203A"/>
      </a:dk1>
      <a:lt1>
        <a:srgbClr val="272B4A"/>
      </a:lt1>
      <a:dk2>
        <a:srgbClr val="34394C"/>
      </a:dk2>
      <a:lt2>
        <a:srgbClr val="7A86A2"/>
      </a:lt2>
      <a:accent1>
        <a:srgbClr val="FFFFFF"/>
      </a:accent1>
      <a:accent2>
        <a:srgbClr val="65EBD2"/>
      </a:accent2>
      <a:accent3>
        <a:srgbClr val="EF3560"/>
      </a:accent3>
      <a:accent4>
        <a:srgbClr val="FC9748"/>
      </a:accent4>
      <a:accent5>
        <a:srgbClr val="FFD966"/>
      </a:accent5>
      <a:accent6>
        <a:srgbClr val="8E8EF9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Dark Interface Social Media by Slidesgo">
  <a:themeElements>
    <a:clrScheme name="Simple Light">
      <a:dk1>
        <a:srgbClr val="1B203A"/>
      </a:dk1>
      <a:lt1>
        <a:srgbClr val="272B4A"/>
      </a:lt1>
      <a:dk2>
        <a:srgbClr val="34394C"/>
      </a:dk2>
      <a:lt2>
        <a:srgbClr val="7A86A2"/>
      </a:lt2>
      <a:accent1>
        <a:srgbClr val="FFFFFF"/>
      </a:accent1>
      <a:accent2>
        <a:srgbClr val="65EBD2"/>
      </a:accent2>
      <a:accent3>
        <a:srgbClr val="EF3560"/>
      </a:accent3>
      <a:accent4>
        <a:srgbClr val="FC9748"/>
      </a:accent4>
      <a:accent5>
        <a:srgbClr val="FFD966"/>
      </a:accent5>
      <a:accent6>
        <a:srgbClr val="8E8EF9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Dark Interface Social Media by Slidesgo">
  <a:themeElements>
    <a:clrScheme name="Simple Light">
      <a:dk1>
        <a:srgbClr val="1B203A"/>
      </a:dk1>
      <a:lt1>
        <a:srgbClr val="272B4A"/>
      </a:lt1>
      <a:dk2>
        <a:srgbClr val="34394C"/>
      </a:dk2>
      <a:lt2>
        <a:srgbClr val="7A86A2"/>
      </a:lt2>
      <a:accent1>
        <a:srgbClr val="FFFFFF"/>
      </a:accent1>
      <a:accent2>
        <a:srgbClr val="65EBD2"/>
      </a:accent2>
      <a:accent3>
        <a:srgbClr val="EF3560"/>
      </a:accent3>
      <a:accent4>
        <a:srgbClr val="FC9748"/>
      </a:accent4>
      <a:accent5>
        <a:srgbClr val="FFD966"/>
      </a:accent5>
      <a:accent6>
        <a:srgbClr val="8E8EF9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Dark Interface Social Media by Slidesgo">
  <a:themeElements>
    <a:clrScheme name="Simple Light">
      <a:dk1>
        <a:srgbClr val="1B203A"/>
      </a:dk1>
      <a:lt1>
        <a:srgbClr val="272B4A"/>
      </a:lt1>
      <a:dk2>
        <a:srgbClr val="34394C"/>
      </a:dk2>
      <a:lt2>
        <a:srgbClr val="7A86A2"/>
      </a:lt2>
      <a:accent1>
        <a:srgbClr val="FFFFFF"/>
      </a:accent1>
      <a:accent2>
        <a:srgbClr val="65EBD2"/>
      </a:accent2>
      <a:accent3>
        <a:srgbClr val="EF3560"/>
      </a:accent3>
      <a:accent4>
        <a:srgbClr val="FC9748"/>
      </a:accent4>
      <a:accent5>
        <a:srgbClr val="FFD966"/>
      </a:accent5>
      <a:accent6>
        <a:srgbClr val="8E8EF9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Dark Interface Social Media by Slidesgo">
  <a:themeElements>
    <a:clrScheme name="Simple Light">
      <a:dk1>
        <a:srgbClr val="1B203A"/>
      </a:dk1>
      <a:lt1>
        <a:srgbClr val="272B4A"/>
      </a:lt1>
      <a:dk2>
        <a:srgbClr val="34394C"/>
      </a:dk2>
      <a:lt2>
        <a:srgbClr val="7A86A2"/>
      </a:lt2>
      <a:accent1>
        <a:srgbClr val="FFFFFF"/>
      </a:accent1>
      <a:accent2>
        <a:srgbClr val="65EBD2"/>
      </a:accent2>
      <a:accent3>
        <a:srgbClr val="EF3560"/>
      </a:accent3>
      <a:accent4>
        <a:srgbClr val="FC9748"/>
      </a:accent4>
      <a:accent5>
        <a:srgbClr val="FFD966"/>
      </a:accent5>
      <a:accent6>
        <a:srgbClr val="8E8EF9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